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48.wmf" ContentType="image/x-wmf"/>
  <Override PartName="/ppt/media/image44.wmf" ContentType="image/x-wmf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15.jpeg" ContentType="image/jpeg"/>
  <Override PartName="/ppt/media/image17.jpeg" ContentType="image/jpeg"/>
  <Override PartName="/ppt/media/image39.png" ContentType="image/png"/>
  <Override PartName="/ppt/media/image14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38.png" ContentType="image/png"/>
  <Override PartName="/ppt/media/image13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7.png" ContentType="image/png"/>
  <Override PartName="/ppt/media/image2.png" ContentType="image/png"/>
  <Override PartName="/ppt/media/image4.png" ContentType="image/png"/>
  <Override PartName="/ppt/media/image3.png" ContentType="image/png"/>
  <Override PartName="/ppt/media/image6.png" ContentType="image/png"/>
  <Override PartName="/ppt/media/image1.wmf" ContentType="image/x-wmf"/>
  <Override PartName="/ppt/media/image5.wmf" ContentType="image/x-wmf"/>
  <Override PartName="/ppt/media/image8.wmf" ContentType="image/x-wmf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esquema del texto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0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040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57200" y="20592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s-ES" sz="3300" spc="-1" strike="noStrike">
                <a:solidFill>
                  <a:srgbClr val="ffffff"/>
                </a:solidFill>
                <a:latin typeface="Abel"/>
                <a:ea typeface="DejaVu Sans"/>
              </a:rPr>
              <a:t>Nuovi beni comuni</a:t>
            </a:r>
            <a:endParaRPr b="0" lang="es-ES" sz="33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457200" y="1200240"/>
            <a:ext cx="481176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" name="Immagine 13" descr=""/>
          <p:cNvPicPr/>
          <p:nvPr/>
        </p:nvPicPr>
        <p:blipFill>
          <a:blip r:embed="rId1"/>
          <a:stretch/>
        </p:blipFill>
        <p:spPr>
          <a:xfrm>
            <a:off x="8124480" y="4263120"/>
            <a:ext cx="560520" cy="547560"/>
          </a:xfrm>
          <a:prstGeom prst="rect">
            <a:avLst/>
          </a:prstGeom>
          <a:ln>
            <a:noFill/>
          </a:ln>
        </p:spPr>
      </p:pic>
      <p:sp>
        <p:nvSpPr>
          <p:cNvPr id="79" name="CustomShape 3"/>
          <p:cNvSpPr/>
          <p:nvPr/>
        </p:nvSpPr>
        <p:spPr>
          <a:xfrm>
            <a:off x="5396400" y="1200240"/>
            <a:ext cx="217260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167040" y="1428120"/>
            <a:ext cx="3989880" cy="224316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144000" y="2387880"/>
            <a:ext cx="4012920" cy="194328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4"/>
          <a:stretch/>
        </p:blipFill>
        <p:spPr>
          <a:xfrm>
            <a:off x="4217760" y="1296000"/>
            <a:ext cx="4709520" cy="352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040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57200" y="20592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Controllo e incentivi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Mercato regolato a gestione cooperativa (vs individuale, impresa, pubblico)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Compensazioni individuali non monetarie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(servizi, donazioni collettive…)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Cessione condizionata, distribuzione benefici, accesso in base a condizioni economiche variabili </a:t>
            </a:r>
            <a:endParaRPr b="0" lang="es-ES" sz="265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57200" y="1200240"/>
            <a:ext cx="481176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Immagine 13" descr=""/>
          <p:cNvPicPr/>
          <p:nvPr/>
        </p:nvPicPr>
        <p:blipFill>
          <a:blip r:embed="rId1"/>
          <a:stretch/>
        </p:blipFill>
        <p:spPr>
          <a:xfrm>
            <a:off x="8124480" y="4263120"/>
            <a:ext cx="560520" cy="54756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5396400" y="1200240"/>
            <a:ext cx="217260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4941360" y="112320"/>
            <a:ext cx="3265920" cy="139896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360000" y="2304000"/>
            <a:ext cx="4463280" cy="251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040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57200" y="20592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Controllo e incentivi come sovranitá e commons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Decidim + Blockchain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Anonimato e certificazione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Decisioni e benefici collettivi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Archivio dati personali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Smart Rules  </a:t>
            </a:r>
            <a:endParaRPr b="0" lang="es-ES" sz="265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57200" y="1200240"/>
            <a:ext cx="481176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0" name="Immagine 13" descr=""/>
          <p:cNvPicPr/>
          <p:nvPr/>
        </p:nvPicPr>
        <p:blipFill>
          <a:blip r:embed="rId1"/>
          <a:stretch/>
        </p:blipFill>
        <p:spPr>
          <a:xfrm>
            <a:off x="8124480" y="4263120"/>
            <a:ext cx="560520" cy="547560"/>
          </a:xfrm>
          <a:prstGeom prst="rect">
            <a:avLst/>
          </a:prstGeom>
          <a:ln>
            <a:noFill/>
          </a:ln>
        </p:spPr>
      </p:pic>
      <p:sp>
        <p:nvSpPr>
          <p:cNvPr id="131" name="CustomShape 3"/>
          <p:cNvSpPr/>
          <p:nvPr/>
        </p:nvSpPr>
        <p:spPr>
          <a:xfrm>
            <a:off x="5396400" y="1200240"/>
            <a:ext cx="217260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040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57200" y="20592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s-ES" sz="3300" spc="-1" strike="noStrike">
                <a:solidFill>
                  <a:srgbClr val="ffffff"/>
                </a:solidFill>
                <a:latin typeface="Abel"/>
                <a:ea typeface="DejaVu Sans"/>
              </a:rPr>
              <a:t>Microsoft vs Linux</a:t>
            </a:r>
            <a:endParaRPr b="0" lang="es-ES" sz="33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57200" y="1200240"/>
            <a:ext cx="481176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Immagine 13" descr=""/>
          <p:cNvPicPr/>
          <p:nvPr/>
        </p:nvPicPr>
        <p:blipFill>
          <a:blip r:embed="rId1"/>
          <a:stretch/>
        </p:blipFill>
        <p:spPr>
          <a:xfrm>
            <a:off x="8124480" y="4263120"/>
            <a:ext cx="560520" cy="54756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5396400" y="1200240"/>
            <a:ext cx="217260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792000" y="1584000"/>
            <a:ext cx="3659040" cy="13687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5472000" y="2304000"/>
            <a:ext cx="3167280" cy="195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040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57200" y="20592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Diffusione di movimenti e di approcci alla proprietà emulativi 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Software 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Contenuti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Reti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Hardware</a:t>
            </a:r>
            <a:endParaRPr b="0" lang="es-ES" sz="2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50" spc="-1" strike="noStrike">
                <a:solidFill>
                  <a:srgbClr val="ffffff"/>
                </a:solidFill>
                <a:latin typeface="Arial"/>
                <a:ea typeface="DejaVu Sans"/>
              </a:rPr>
              <a:t>Dati</a:t>
            </a:r>
            <a:endParaRPr b="0" lang="es-ES" sz="265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457200" y="1200240"/>
            <a:ext cx="481176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Immagine 13" descr=""/>
          <p:cNvPicPr/>
          <p:nvPr/>
        </p:nvPicPr>
        <p:blipFill>
          <a:blip r:embed="rId1"/>
          <a:stretch/>
        </p:blipFill>
        <p:spPr>
          <a:xfrm>
            <a:off x="8124480" y="4263120"/>
            <a:ext cx="560520" cy="54756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5396400" y="1200240"/>
            <a:ext cx="2172600" cy="282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196200" y="2890440"/>
            <a:ext cx="3220560" cy="135828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3949200" y="3475440"/>
            <a:ext cx="4671360" cy="156996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1009080" y="2204640"/>
            <a:ext cx="2582640" cy="108792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5"/>
          <a:stretch/>
        </p:blipFill>
        <p:spPr>
          <a:xfrm>
            <a:off x="5682240" y="77760"/>
            <a:ext cx="3257640" cy="18320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6"/>
          <a:stretch/>
        </p:blipFill>
        <p:spPr>
          <a:xfrm>
            <a:off x="5486400" y="2008800"/>
            <a:ext cx="3314160" cy="1398240"/>
          </a:xfrm>
          <a:prstGeom prst="rect">
            <a:avLst/>
          </a:prstGeom>
          <a:ln>
            <a:noFill/>
          </a:ln>
        </p:spPr>
      </p:pic>
      <p:pic>
        <p:nvPicPr>
          <p:cNvPr id="98" name="Imagen 4" descr=""/>
          <p:cNvPicPr/>
          <p:nvPr/>
        </p:nvPicPr>
        <p:blipFill>
          <a:blip r:embed="rId7"/>
          <a:srcRect l="4224" t="22126" r="1771" b="21641"/>
          <a:stretch/>
        </p:blipFill>
        <p:spPr>
          <a:xfrm>
            <a:off x="261000" y="196200"/>
            <a:ext cx="4244760" cy="179028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8"/>
          <a:stretch/>
        </p:blipFill>
        <p:spPr>
          <a:xfrm>
            <a:off x="3984120" y="279000"/>
            <a:ext cx="2165760" cy="1386000"/>
          </a:xfrm>
          <a:prstGeom prst="rect">
            <a:avLst/>
          </a:prstGeom>
          <a:ln>
            <a:noFill/>
          </a:ln>
        </p:spPr>
      </p:pic>
      <p:pic>
        <p:nvPicPr>
          <p:cNvPr id="100" name="Imagen 5" descr=""/>
          <p:cNvPicPr/>
          <p:nvPr/>
        </p:nvPicPr>
        <p:blipFill>
          <a:blip r:embed="rId9"/>
          <a:stretch/>
        </p:blipFill>
        <p:spPr>
          <a:xfrm>
            <a:off x="3042000" y="1605600"/>
            <a:ext cx="1006560" cy="382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3156840" y="3009960"/>
            <a:ext cx="2902320" cy="97128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4077720" y="682200"/>
            <a:ext cx="4881960" cy="206028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4"/>
          <a:stretch/>
        </p:blipFill>
        <p:spPr>
          <a:xfrm>
            <a:off x="130680" y="1224360"/>
            <a:ext cx="4664880" cy="128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4464000" y="803160"/>
            <a:ext cx="4247280" cy="205812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871200" y="1007280"/>
            <a:ext cx="2656080" cy="410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3379320" y="1638720"/>
            <a:ext cx="1712520" cy="4186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1224000" y="600840"/>
            <a:ext cx="1442160" cy="58716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4"/>
          <a:stretch/>
        </p:blipFill>
        <p:spPr>
          <a:xfrm>
            <a:off x="2688480" y="600840"/>
            <a:ext cx="3433320" cy="87192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5"/>
          <a:stretch/>
        </p:blipFill>
        <p:spPr>
          <a:xfrm>
            <a:off x="2922120" y="2238840"/>
            <a:ext cx="2938320" cy="31176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6"/>
          <a:stretch/>
        </p:blipFill>
        <p:spPr>
          <a:xfrm>
            <a:off x="1289520" y="1406880"/>
            <a:ext cx="2041560" cy="6048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7"/>
          <a:stretch/>
        </p:blipFill>
        <p:spPr>
          <a:xfrm>
            <a:off x="1354680" y="2069640"/>
            <a:ext cx="1182600" cy="62784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8"/>
          <a:stretch/>
        </p:blipFill>
        <p:spPr>
          <a:xfrm>
            <a:off x="3640680" y="2639880"/>
            <a:ext cx="1762920" cy="74340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9"/>
          <a:stretch/>
        </p:blipFill>
        <p:spPr>
          <a:xfrm>
            <a:off x="1550520" y="2649240"/>
            <a:ext cx="1679760" cy="56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4506120" y="2863440"/>
            <a:ext cx="2166840" cy="42516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2415960" y="342720"/>
            <a:ext cx="1972440" cy="83196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4"/>
          <a:stretch/>
        </p:blipFill>
        <p:spPr>
          <a:xfrm>
            <a:off x="4506120" y="553680"/>
            <a:ext cx="2285280" cy="9640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5"/>
          <a:stretch/>
        </p:blipFill>
        <p:spPr>
          <a:xfrm>
            <a:off x="2415960" y="1322640"/>
            <a:ext cx="1298880" cy="64908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6"/>
          <a:stretch/>
        </p:blipFill>
        <p:spPr>
          <a:xfrm>
            <a:off x="4767480" y="2155320"/>
            <a:ext cx="1764720" cy="58716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7"/>
          <a:stretch/>
        </p:blipFill>
        <p:spPr>
          <a:xfrm>
            <a:off x="2285640" y="2285640"/>
            <a:ext cx="1648440" cy="7995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8"/>
          <a:stretch/>
        </p:blipFill>
        <p:spPr>
          <a:xfrm>
            <a:off x="3853080" y="1567440"/>
            <a:ext cx="1278360" cy="53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216000" y="576000"/>
            <a:ext cx="4584960" cy="354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Application>LibreOffice/6.0.7.3$Linux_X86_64 LibreOffice_project/00m0$Build-3</Application>
  <Words>2</Words>
  <Paragraphs>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2017-09-04T11:13:55Z</dcterms:created>
  <dc:creator>Ksenija Savicevic</dc:creator>
  <dc:description/>
  <dc:language>es-ES</dc:language>
  <cp:lastModifiedBy/>
  <cp:lastPrinted>2018-10-10T12:48:18Z</cp:lastPrinted>
  <dcterms:modified xsi:type="dcterms:W3CDTF">2019-10-25T11:08:54Z</dcterms:modified>
  <cp:revision>27</cp:revision>
  <dc:subject/>
  <dc:title>Presentazione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</vt:i4>
  </property>
</Properties>
</file>