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4" r:id="rId4"/>
    <p:sldId id="261" r:id="rId5"/>
    <p:sldId id="262" r:id="rId6"/>
    <p:sldId id="263" r:id="rId7"/>
    <p:sldId id="265" r:id="rId8"/>
    <p:sldId id="257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5B61C-486D-42C3-9E54-E796DA66B76C}" v="185" dt="2019-10-24T10:36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zano Gabriele" userId="5c122f88-7a1b-427c-a806-cc5db08293cd" providerId="ADAL" clId="{4825B61C-486D-42C3-9E54-E796DA66B76C}"/>
    <pc:docChg chg="undo custSel mod addSld delSld modSld sldOrd">
      <pc:chgData name="Marzano Gabriele" userId="5c122f88-7a1b-427c-a806-cc5db08293cd" providerId="ADAL" clId="{4825B61C-486D-42C3-9E54-E796DA66B76C}" dt="2019-10-24T10:37:33.380" v="6316" actId="1076"/>
      <pc:docMkLst>
        <pc:docMk/>
      </pc:docMkLst>
      <pc:sldChg chg="addSp delSp modSp">
        <pc:chgData name="Marzano Gabriele" userId="5c122f88-7a1b-427c-a806-cc5db08293cd" providerId="ADAL" clId="{4825B61C-486D-42C3-9E54-E796DA66B76C}" dt="2019-10-24T10:24:37.356" v="6286" actId="1076"/>
        <pc:sldMkLst>
          <pc:docMk/>
          <pc:sldMk cId="386993073" sldId="256"/>
        </pc:sldMkLst>
        <pc:spChg chg="mod">
          <ac:chgData name="Marzano Gabriele" userId="5c122f88-7a1b-427c-a806-cc5db08293cd" providerId="ADAL" clId="{4825B61C-486D-42C3-9E54-E796DA66B76C}" dt="2019-10-24T10:24:37.356" v="6286" actId="1076"/>
          <ac:spMkLst>
            <pc:docMk/>
            <pc:sldMk cId="386993073" sldId="256"/>
            <ac:spMk id="2" creationId="{D878EBFB-C2CD-DB49-9215-64DFC5C68694}"/>
          </ac:spMkLst>
        </pc:spChg>
        <pc:spChg chg="del">
          <ac:chgData name="Marzano Gabriele" userId="5c122f88-7a1b-427c-a806-cc5db08293cd" providerId="ADAL" clId="{4825B61C-486D-42C3-9E54-E796DA66B76C}" dt="2019-10-24T08:25:05.942" v="4" actId="478"/>
          <ac:spMkLst>
            <pc:docMk/>
            <pc:sldMk cId="386993073" sldId="256"/>
            <ac:spMk id="3" creationId="{CE8D41F4-AE60-F943-8FE6-EE7231406FD6}"/>
          </ac:spMkLst>
        </pc:spChg>
        <pc:picChg chg="add mod ord">
          <ac:chgData name="Marzano Gabriele" userId="5c122f88-7a1b-427c-a806-cc5db08293cd" providerId="ADAL" clId="{4825B61C-486D-42C3-9E54-E796DA66B76C}" dt="2019-10-24T09:20:22.968" v="3570" actId="167"/>
          <ac:picMkLst>
            <pc:docMk/>
            <pc:sldMk cId="386993073" sldId="256"/>
            <ac:picMk id="1026" creationId="{5DF71BCE-7260-4A24-818D-7D3F9435D212}"/>
          </ac:picMkLst>
        </pc:picChg>
      </pc:sldChg>
      <pc:sldChg chg="addSp modSp">
        <pc:chgData name="Marzano Gabriele" userId="5c122f88-7a1b-427c-a806-cc5db08293cd" providerId="ADAL" clId="{4825B61C-486D-42C3-9E54-E796DA66B76C}" dt="2019-10-24T09:36:16.376" v="4359" actId="113"/>
        <pc:sldMkLst>
          <pc:docMk/>
          <pc:sldMk cId="1670048030" sldId="257"/>
        </pc:sldMkLst>
        <pc:spChg chg="add mod">
          <ac:chgData name="Marzano Gabriele" userId="5c122f88-7a1b-427c-a806-cc5db08293cd" providerId="ADAL" clId="{4825B61C-486D-42C3-9E54-E796DA66B76C}" dt="2019-10-24T09:36:16.376" v="4359" actId="113"/>
          <ac:spMkLst>
            <pc:docMk/>
            <pc:sldMk cId="1670048030" sldId="257"/>
            <ac:spMk id="3" creationId="{8A57BBA8-F735-47AB-82FC-2CA3AAF3D0DA}"/>
          </ac:spMkLst>
        </pc:spChg>
        <pc:picChg chg="mod">
          <ac:chgData name="Marzano Gabriele" userId="5c122f88-7a1b-427c-a806-cc5db08293cd" providerId="ADAL" clId="{4825B61C-486D-42C3-9E54-E796DA66B76C}" dt="2019-10-24T09:31:56.108" v="3657" actId="1076"/>
          <ac:picMkLst>
            <pc:docMk/>
            <pc:sldMk cId="1670048030" sldId="257"/>
            <ac:picMk id="6" creationId="{3FE45A00-CCD0-CB4A-9F90-97AF91E61BC5}"/>
          </ac:picMkLst>
        </pc:picChg>
      </pc:sldChg>
      <pc:sldChg chg="addSp delSp modSp ord">
        <pc:chgData name="Marzano Gabriele" userId="5c122f88-7a1b-427c-a806-cc5db08293cd" providerId="ADAL" clId="{4825B61C-486D-42C3-9E54-E796DA66B76C}" dt="2019-10-24T09:21:03.887" v="3574" actId="1076"/>
        <pc:sldMkLst>
          <pc:docMk/>
          <pc:sldMk cId="2937303978" sldId="258"/>
        </pc:sldMkLst>
        <pc:spChg chg="mod">
          <ac:chgData name="Marzano Gabriele" userId="5c122f88-7a1b-427c-a806-cc5db08293cd" providerId="ADAL" clId="{4825B61C-486D-42C3-9E54-E796DA66B76C}" dt="2019-10-24T08:32:24.248" v="603" actId="20577"/>
          <ac:spMkLst>
            <pc:docMk/>
            <pc:sldMk cId="2937303978" sldId="258"/>
            <ac:spMk id="2" creationId="{B2E38A8C-6D3D-BD48-8F40-BCBB3E6B7067}"/>
          </ac:spMkLst>
        </pc:spChg>
        <pc:spChg chg="add mod">
          <ac:chgData name="Marzano Gabriele" userId="5c122f88-7a1b-427c-a806-cc5db08293cd" providerId="ADAL" clId="{4825B61C-486D-42C3-9E54-E796DA66B76C}" dt="2019-10-24T09:20:51.287" v="3573" actId="1076"/>
          <ac:spMkLst>
            <pc:docMk/>
            <pc:sldMk cId="2937303978" sldId="258"/>
            <ac:spMk id="3" creationId="{DA1F5205-D798-401F-85BA-1D3BB8F86B06}"/>
          </ac:spMkLst>
        </pc:spChg>
        <pc:spChg chg="add del">
          <ac:chgData name="Marzano Gabriele" userId="5c122f88-7a1b-427c-a806-cc5db08293cd" providerId="ADAL" clId="{4825B61C-486D-42C3-9E54-E796DA66B76C}" dt="2019-10-24T08:28:23.674" v="112" actId="478"/>
          <ac:spMkLst>
            <pc:docMk/>
            <pc:sldMk cId="2937303978" sldId="258"/>
            <ac:spMk id="5" creationId="{3D371DA3-553F-46F4-AAF3-656FC1E805C7}"/>
          </ac:spMkLst>
        </pc:spChg>
        <pc:picChg chg="mod">
          <ac:chgData name="Marzano Gabriele" userId="5c122f88-7a1b-427c-a806-cc5db08293cd" providerId="ADAL" clId="{4825B61C-486D-42C3-9E54-E796DA66B76C}" dt="2019-10-24T09:21:03.887" v="3574" actId="1076"/>
          <ac:picMkLst>
            <pc:docMk/>
            <pc:sldMk cId="2937303978" sldId="258"/>
            <ac:picMk id="4" creationId="{67FED03B-C9D9-534F-805F-EB5B4F6B3583}"/>
          </ac:picMkLst>
        </pc:picChg>
      </pc:sldChg>
      <pc:sldChg chg="modSp del">
        <pc:chgData name="Marzano Gabriele" userId="5c122f88-7a1b-427c-a806-cc5db08293cd" providerId="ADAL" clId="{4825B61C-486D-42C3-9E54-E796DA66B76C}" dt="2019-10-24T08:42:00.119" v="1221" actId="47"/>
        <pc:sldMkLst>
          <pc:docMk/>
          <pc:sldMk cId="3862027122" sldId="259"/>
        </pc:sldMkLst>
        <pc:picChg chg="mod modCrop">
          <ac:chgData name="Marzano Gabriele" userId="5c122f88-7a1b-427c-a806-cc5db08293cd" providerId="ADAL" clId="{4825B61C-486D-42C3-9E54-E796DA66B76C}" dt="2019-10-24T07:04:11.854" v="3" actId="732"/>
          <ac:picMkLst>
            <pc:docMk/>
            <pc:sldMk cId="3862027122" sldId="259"/>
            <ac:picMk id="4" creationId="{634219DE-4740-4C4A-8DCA-EBFAE6597941}"/>
          </ac:picMkLst>
        </pc:picChg>
      </pc:sldChg>
      <pc:sldChg chg="del">
        <pc:chgData name="Marzano Gabriele" userId="5c122f88-7a1b-427c-a806-cc5db08293cd" providerId="ADAL" clId="{4825B61C-486D-42C3-9E54-E796DA66B76C}" dt="2019-10-24T08:42:04.280" v="1222" actId="2696"/>
        <pc:sldMkLst>
          <pc:docMk/>
          <pc:sldMk cId="566344244" sldId="260"/>
        </pc:sldMkLst>
      </pc:sldChg>
      <pc:sldChg chg="addSp delSp modSp">
        <pc:chgData name="Marzano Gabriele" userId="5c122f88-7a1b-427c-a806-cc5db08293cd" providerId="ADAL" clId="{4825B61C-486D-42C3-9E54-E796DA66B76C}" dt="2019-10-24T09:22:38.775" v="3585" actId="255"/>
        <pc:sldMkLst>
          <pc:docMk/>
          <pc:sldMk cId="1733333413" sldId="261"/>
        </pc:sldMkLst>
        <pc:spChg chg="mod">
          <ac:chgData name="Marzano Gabriele" userId="5c122f88-7a1b-427c-a806-cc5db08293cd" providerId="ADAL" clId="{4825B61C-486D-42C3-9E54-E796DA66B76C}" dt="2019-10-24T09:21:53.650" v="3578" actId="17032"/>
          <ac:spMkLst>
            <pc:docMk/>
            <pc:sldMk cId="1733333413" sldId="261"/>
            <ac:spMk id="8" creationId="{DB0266AE-4ACE-4F2F-B572-2EE209513E90}"/>
          </ac:spMkLst>
        </pc:spChg>
        <pc:spChg chg="mod">
          <ac:chgData name="Marzano Gabriele" userId="5c122f88-7a1b-427c-a806-cc5db08293cd" providerId="ADAL" clId="{4825B61C-486D-42C3-9E54-E796DA66B76C}" dt="2019-10-24T08:51:27.867" v="1695" actId="14100"/>
          <ac:spMkLst>
            <pc:docMk/>
            <pc:sldMk cId="1733333413" sldId="261"/>
            <ac:spMk id="9" creationId="{516F7698-533A-4C8D-A4C1-7D577B247C46}"/>
          </ac:spMkLst>
        </pc:spChg>
        <pc:spChg chg="add mod">
          <ac:chgData name="Marzano Gabriele" userId="5c122f88-7a1b-427c-a806-cc5db08293cd" providerId="ADAL" clId="{4825B61C-486D-42C3-9E54-E796DA66B76C}" dt="2019-10-24T09:22:38.775" v="3585" actId="255"/>
          <ac:spMkLst>
            <pc:docMk/>
            <pc:sldMk cId="1733333413" sldId="261"/>
            <ac:spMk id="11" creationId="{5C9DE100-9E0F-4CCC-9A77-C4264FEB3C8B}"/>
          </ac:spMkLst>
        </pc:spChg>
        <pc:spChg chg="add del">
          <ac:chgData name="Marzano Gabriele" userId="5c122f88-7a1b-427c-a806-cc5db08293cd" providerId="ADAL" clId="{4825B61C-486D-42C3-9E54-E796DA66B76C}" dt="2019-10-24T08:46:41.293" v="1645"/>
          <ac:spMkLst>
            <pc:docMk/>
            <pc:sldMk cId="1733333413" sldId="261"/>
            <ac:spMk id="12" creationId="{B7D184E5-1071-4745-9CA3-1E62425EE757}"/>
          </ac:spMkLst>
        </pc:spChg>
        <pc:spChg chg="del mod">
          <ac:chgData name="Marzano Gabriele" userId="5c122f88-7a1b-427c-a806-cc5db08293cd" providerId="ADAL" clId="{4825B61C-486D-42C3-9E54-E796DA66B76C}" dt="2019-10-24T08:48:00.646" v="1661" actId="478"/>
          <ac:spMkLst>
            <pc:docMk/>
            <pc:sldMk cId="1733333413" sldId="261"/>
            <ac:spMk id="13" creationId="{BF248E6C-0DA5-4592-A895-DFC6A99CDDAA}"/>
          </ac:spMkLst>
        </pc:spChg>
        <pc:spChg chg="add mod">
          <ac:chgData name="Marzano Gabriele" userId="5c122f88-7a1b-427c-a806-cc5db08293cd" providerId="ADAL" clId="{4825B61C-486D-42C3-9E54-E796DA66B76C}" dt="2019-10-24T08:50:53.882" v="1690" actId="1076"/>
          <ac:spMkLst>
            <pc:docMk/>
            <pc:sldMk cId="1733333413" sldId="261"/>
            <ac:spMk id="14" creationId="{46801F38-861E-4FA0-B323-592DCC9A78CA}"/>
          </ac:spMkLst>
        </pc:spChg>
        <pc:spChg chg="mod">
          <ac:chgData name="Marzano Gabriele" userId="5c122f88-7a1b-427c-a806-cc5db08293cd" providerId="ADAL" clId="{4825B61C-486D-42C3-9E54-E796DA66B76C}" dt="2019-10-24T09:22:08.639" v="3582" actId="1076"/>
          <ac:spMkLst>
            <pc:docMk/>
            <pc:sldMk cId="1733333413" sldId="261"/>
            <ac:spMk id="14345" creationId="{50D50A8C-AC63-4A41-B697-759102817C60}"/>
          </ac:spMkLst>
        </pc:spChg>
        <pc:picChg chg="del">
          <ac:chgData name="Marzano Gabriele" userId="5c122f88-7a1b-427c-a806-cc5db08293cd" providerId="ADAL" clId="{4825B61C-486D-42C3-9E54-E796DA66B76C}" dt="2019-10-24T08:42:40.201" v="1285" actId="478"/>
          <ac:picMkLst>
            <pc:docMk/>
            <pc:sldMk cId="1733333413" sldId="261"/>
            <ac:picMk id="14338" creationId="{F0EA96BE-DEEC-4B60-AE2E-5DE2BEB4393E}"/>
          </ac:picMkLst>
        </pc:picChg>
        <pc:picChg chg="mod">
          <ac:chgData name="Marzano Gabriele" userId="5c122f88-7a1b-427c-a806-cc5db08293cd" providerId="ADAL" clId="{4825B61C-486D-42C3-9E54-E796DA66B76C}" dt="2019-10-24T08:51:46.519" v="1697" actId="1076"/>
          <ac:picMkLst>
            <pc:docMk/>
            <pc:sldMk cId="1733333413" sldId="261"/>
            <ac:picMk id="14344" creationId="{6B74B899-91F3-43DD-B869-31F14C7E1D3C}"/>
          </ac:picMkLst>
        </pc:picChg>
        <pc:cxnChg chg="del">
          <ac:chgData name="Marzano Gabriele" userId="5c122f88-7a1b-427c-a806-cc5db08293cd" providerId="ADAL" clId="{4825B61C-486D-42C3-9E54-E796DA66B76C}" dt="2019-10-24T08:42:43.259" v="1286" actId="478"/>
          <ac:cxnSpMkLst>
            <pc:docMk/>
            <pc:sldMk cId="1733333413" sldId="261"/>
            <ac:cxnSpMk id="3" creationId="{22AF4E8D-7846-43BB-96B6-F06F8F6C18DF}"/>
          </ac:cxnSpMkLst>
        </pc:cxnChg>
      </pc:sldChg>
      <pc:sldChg chg="addSp modSp">
        <pc:chgData name="Marzano Gabriele" userId="5c122f88-7a1b-427c-a806-cc5db08293cd" providerId="ADAL" clId="{4825B61C-486D-42C3-9E54-E796DA66B76C}" dt="2019-10-24T09:23:26.951" v="3592" actId="14734"/>
        <pc:sldMkLst>
          <pc:docMk/>
          <pc:sldMk cId="760004685" sldId="262"/>
        </pc:sldMkLst>
        <pc:spChg chg="add mod">
          <ac:chgData name="Marzano Gabriele" userId="5c122f88-7a1b-427c-a806-cc5db08293cd" providerId="ADAL" clId="{4825B61C-486D-42C3-9E54-E796DA66B76C}" dt="2019-10-24T09:22:53.281" v="3586" actId="255"/>
          <ac:spMkLst>
            <pc:docMk/>
            <pc:sldMk cId="760004685" sldId="262"/>
            <ac:spMk id="2" creationId="{73A5D5BF-852E-4233-8BF4-6C703C02A2D0}"/>
          </ac:spMkLst>
        </pc:spChg>
        <pc:spChg chg="add mod">
          <ac:chgData name="Marzano Gabriele" userId="5c122f88-7a1b-427c-a806-cc5db08293cd" providerId="ADAL" clId="{4825B61C-486D-42C3-9E54-E796DA66B76C}" dt="2019-10-24T09:00:04.560" v="2184" actId="1076"/>
          <ac:spMkLst>
            <pc:docMk/>
            <pc:sldMk cId="760004685" sldId="262"/>
            <ac:spMk id="4" creationId="{7B6B0D78-EBFD-4EED-AF49-7CEFA86269B4}"/>
          </ac:spMkLst>
        </pc:spChg>
        <pc:spChg chg="add mod">
          <ac:chgData name="Marzano Gabriele" userId="5c122f88-7a1b-427c-a806-cc5db08293cd" providerId="ADAL" clId="{4825B61C-486D-42C3-9E54-E796DA66B76C}" dt="2019-10-24T09:23:05.663" v="3587" actId="1076"/>
          <ac:spMkLst>
            <pc:docMk/>
            <pc:sldMk cId="760004685" sldId="262"/>
            <ac:spMk id="5" creationId="{E8534257-87B9-492E-BD06-F4CEA6BFC071}"/>
          </ac:spMkLst>
        </pc:spChg>
        <pc:graphicFrameChg chg="mod modGraphic">
          <ac:chgData name="Marzano Gabriele" userId="5c122f88-7a1b-427c-a806-cc5db08293cd" providerId="ADAL" clId="{4825B61C-486D-42C3-9E54-E796DA66B76C}" dt="2019-10-24T09:23:26.951" v="3592" actId="14734"/>
          <ac:graphicFrameMkLst>
            <pc:docMk/>
            <pc:sldMk cId="760004685" sldId="262"/>
            <ac:graphicFrameMk id="3" creationId="{E6892C42-38E6-FE42-B151-A1206BAFC338}"/>
          </ac:graphicFrameMkLst>
        </pc:graphicFrameChg>
      </pc:sldChg>
      <pc:sldChg chg="addSp modSp ord setBg">
        <pc:chgData name="Marzano Gabriele" userId="5c122f88-7a1b-427c-a806-cc5db08293cd" providerId="ADAL" clId="{4825B61C-486D-42C3-9E54-E796DA66B76C}" dt="2019-10-24T10:25:47.277" v="6293" actId="2085"/>
        <pc:sldMkLst>
          <pc:docMk/>
          <pc:sldMk cId="2213974412" sldId="263"/>
        </pc:sldMkLst>
        <pc:spChg chg="add mod">
          <ac:chgData name="Marzano Gabriele" userId="5c122f88-7a1b-427c-a806-cc5db08293cd" providerId="ADAL" clId="{4825B61C-486D-42C3-9E54-E796DA66B76C}" dt="2019-10-24T09:07:28.166" v="3072" actId="20577"/>
          <ac:spMkLst>
            <pc:docMk/>
            <pc:sldMk cId="2213974412" sldId="263"/>
            <ac:spMk id="3" creationId="{0EEA30CE-8E34-4D13-A661-663AE8E733A8}"/>
          </ac:spMkLst>
        </pc:spChg>
        <pc:spChg chg="mod">
          <ac:chgData name="Marzano Gabriele" userId="5c122f88-7a1b-427c-a806-cc5db08293cd" providerId="ADAL" clId="{4825B61C-486D-42C3-9E54-E796DA66B76C}" dt="2019-10-24T10:25:47.277" v="6293" actId="2085"/>
          <ac:spMkLst>
            <pc:docMk/>
            <pc:sldMk cId="2213974412" sldId="263"/>
            <ac:spMk id="5" creationId="{D211240C-0E23-E44C-9265-C7CB593FDA2C}"/>
          </ac:spMkLst>
        </pc:spChg>
      </pc:sldChg>
      <pc:sldChg chg="addSp delSp modSp add">
        <pc:chgData name="Marzano Gabriele" userId="5c122f88-7a1b-427c-a806-cc5db08293cd" providerId="ADAL" clId="{4825B61C-486D-42C3-9E54-E796DA66B76C}" dt="2019-10-24T09:21:14.542" v="3576" actId="1076"/>
        <pc:sldMkLst>
          <pc:docMk/>
          <pc:sldMk cId="173269471" sldId="264"/>
        </pc:sldMkLst>
        <pc:spChg chg="mod">
          <ac:chgData name="Marzano Gabriele" userId="5c122f88-7a1b-427c-a806-cc5db08293cd" providerId="ADAL" clId="{4825B61C-486D-42C3-9E54-E796DA66B76C}" dt="2019-10-24T08:36:44.328" v="757" actId="1037"/>
          <ac:spMkLst>
            <pc:docMk/>
            <pc:sldMk cId="173269471" sldId="264"/>
            <ac:spMk id="2" creationId="{B2E38A8C-6D3D-BD48-8F40-BCBB3E6B7067}"/>
          </ac:spMkLst>
        </pc:spChg>
        <pc:spChg chg="mod">
          <ac:chgData name="Marzano Gabriele" userId="5c122f88-7a1b-427c-a806-cc5db08293cd" providerId="ADAL" clId="{4825B61C-486D-42C3-9E54-E796DA66B76C}" dt="2019-10-24T08:41:44.137" v="1220" actId="20577"/>
          <ac:spMkLst>
            <pc:docMk/>
            <pc:sldMk cId="173269471" sldId="264"/>
            <ac:spMk id="3" creationId="{DA1F5205-D798-401F-85BA-1D3BB8F86B06}"/>
          </ac:spMkLst>
        </pc:spChg>
        <pc:spChg chg="add mod">
          <ac:chgData name="Marzano Gabriele" userId="5c122f88-7a1b-427c-a806-cc5db08293cd" providerId="ADAL" clId="{4825B61C-486D-42C3-9E54-E796DA66B76C}" dt="2019-10-24T09:21:14.542" v="3576" actId="1076"/>
          <ac:spMkLst>
            <pc:docMk/>
            <pc:sldMk cId="173269471" sldId="264"/>
            <ac:spMk id="6" creationId="{01395E6B-0518-48D2-9434-62256D7056DB}"/>
          </ac:spMkLst>
        </pc:spChg>
        <pc:picChg chg="del">
          <ac:chgData name="Marzano Gabriele" userId="5c122f88-7a1b-427c-a806-cc5db08293cd" providerId="ADAL" clId="{4825B61C-486D-42C3-9E54-E796DA66B76C}" dt="2019-10-24T08:31:58.297" v="570" actId="478"/>
          <ac:picMkLst>
            <pc:docMk/>
            <pc:sldMk cId="173269471" sldId="264"/>
            <ac:picMk id="4" creationId="{67FED03B-C9D9-534F-805F-EB5B4F6B3583}"/>
          </ac:picMkLst>
        </pc:picChg>
        <pc:picChg chg="add mod">
          <ac:chgData name="Marzano Gabriele" userId="5c122f88-7a1b-427c-a806-cc5db08293cd" providerId="ADAL" clId="{4825B61C-486D-42C3-9E54-E796DA66B76C}" dt="2019-10-24T09:21:10.670" v="3575" actId="1076"/>
          <ac:picMkLst>
            <pc:docMk/>
            <pc:sldMk cId="173269471" sldId="264"/>
            <ac:picMk id="5" creationId="{6939E567-96A7-4535-8A25-3200D5F11013}"/>
          </ac:picMkLst>
        </pc:picChg>
        <pc:cxnChg chg="add mod">
          <ac:chgData name="Marzano Gabriele" userId="5c122f88-7a1b-427c-a806-cc5db08293cd" providerId="ADAL" clId="{4825B61C-486D-42C3-9E54-E796DA66B76C}" dt="2019-10-24T08:39:29.125" v="780" actId="692"/>
          <ac:cxnSpMkLst>
            <pc:docMk/>
            <pc:sldMk cId="173269471" sldId="264"/>
            <ac:cxnSpMk id="8" creationId="{2FED2AA1-1561-42DB-8CC1-E7F3CCAC6B76}"/>
          </ac:cxnSpMkLst>
        </pc:cxnChg>
        <pc:cxnChg chg="add mod">
          <ac:chgData name="Marzano Gabriele" userId="5c122f88-7a1b-427c-a806-cc5db08293cd" providerId="ADAL" clId="{4825B61C-486D-42C3-9E54-E796DA66B76C}" dt="2019-10-24T08:39:38.134" v="787" actId="692"/>
          <ac:cxnSpMkLst>
            <pc:docMk/>
            <pc:sldMk cId="173269471" sldId="264"/>
            <ac:cxnSpMk id="9" creationId="{5F44647F-42FD-4145-8C0D-8C66644AA3B6}"/>
          </ac:cxnSpMkLst>
        </pc:cxnChg>
        <pc:cxnChg chg="add mod">
          <ac:chgData name="Marzano Gabriele" userId="5c122f88-7a1b-427c-a806-cc5db08293cd" providerId="ADAL" clId="{4825B61C-486D-42C3-9E54-E796DA66B76C}" dt="2019-10-24T08:39:42.381" v="794" actId="692"/>
          <ac:cxnSpMkLst>
            <pc:docMk/>
            <pc:sldMk cId="173269471" sldId="264"/>
            <ac:cxnSpMk id="10" creationId="{D89D4EA1-024F-4192-B2A3-684274825479}"/>
          </ac:cxnSpMkLst>
        </pc:cxnChg>
        <pc:cxnChg chg="add mod">
          <ac:chgData name="Marzano Gabriele" userId="5c122f88-7a1b-427c-a806-cc5db08293cd" providerId="ADAL" clId="{4825B61C-486D-42C3-9E54-E796DA66B76C}" dt="2019-10-24T08:39:46.802" v="801" actId="692"/>
          <ac:cxnSpMkLst>
            <pc:docMk/>
            <pc:sldMk cId="173269471" sldId="264"/>
            <ac:cxnSpMk id="11" creationId="{BB37D7B1-AEAB-482E-BF08-8CE326DC8206}"/>
          </ac:cxnSpMkLst>
        </pc:cxnChg>
        <pc:cxnChg chg="add mod">
          <ac:chgData name="Marzano Gabriele" userId="5c122f88-7a1b-427c-a806-cc5db08293cd" providerId="ADAL" clId="{4825B61C-486D-42C3-9E54-E796DA66B76C}" dt="2019-10-24T08:39:51.713" v="808" actId="692"/>
          <ac:cxnSpMkLst>
            <pc:docMk/>
            <pc:sldMk cId="173269471" sldId="264"/>
            <ac:cxnSpMk id="14" creationId="{D509A129-F8BE-4A24-B42C-8B21E57A7829}"/>
          </ac:cxnSpMkLst>
        </pc:cxnChg>
        <pc:cxnChg chg="add mod">
          <ac:chgData name="Marzano Gabriele" userId="5c122f88-7a1b-427c-a806-cc5db08293cd" providerId="ADAL" clId="{4825B61C-486D-42C3-9E54-E796DA66B76C}" dt="2019-10-24T08:39:57.590" v="815" actId="692"/>
          <ac:cxnSpMkLst>
            <pc:docMk/>
            <pc:sldMk cId="173269471" sldId="264"/>
            <ac:cxnSpMk id="15" creationId="{63DF1C65-3AD1-474F-8E8A-130391634597}"/>
          </ac:cxnSpMkLst>
        </pc:cxnChg>
      </pc:sldChg>
      <pc:sldChg chg="modSp add setBg">
        <pc:chgData name="Marzano Gabriele" userId="5c122f88-7a1b-427c-a806-cc5db08293cd" providerId="ADAL" clId="{4825B61C-486D-42C3-9E54-E796DA66B76C}" dt="2019-10-24T09:44:44.007" v="4542" actId="1076"/>
        <pc:sldMkLst>
          <pc:docMk/>
          <pc:sldMk cId="742553677" sldId="265"/>
        </pc:sldMkLst>
        <pc:spChg chg="mod">
          <ac:chgData name="Marzano Gabriele" userId="5c122f88-7a1b-427c-a806-cc5db08293cd" providerId="ADAL" clId="{4825B61C-486D-42C3-9E54-E796DA66B76C}" dt="2019-10-24T09:14:50.752" v="3334" actId="1076"/>
          <ac:spMkLst>
            <pc:docMk/>
            <pc:sldMk cId="742553677" sldId="265"/>
            <ac:spMk id="3" creationId="{0EEA30CE-8E34-4D13-A661-663AE8E733A8}"/>
          </ac:spMkLst>
        </pc:spChg>
        <pc:spChg chg="mod">
          <ac:chgData name="Marzano Gabriele" userId="5c122f88-7a1b-427c-a806-cc5db08293cd" providerId="ADAL" clId="{4825B61C-486D-42C3-9E54-E796DA66B76C}" dt="2019-10-24T09:44:44.007" v="4542" actId="1076"/>
          <ac:spMkLst>
            <pc:docMk/>
            <pc:sldMk cId="742553677" sldId="265"/>
            <ac:spMk id="5" creationId="{D211240C-0E23-E44C-9265-C7CB593FDA2C}"/>
          </ac:spMkLst>
        </pc:spChg>
      </pc:sldChg>
      <pc:sldChg chg="add del">
        <pc:chgData name="Marzano Gabriele" userId="5c122f88-7a1b-427c-a806-cc5db08293cd" providerId="ADAL" clId="{4825B61C-486D-42C3-9E54-E796DA66B76C}" dt="2019-10-24T09:38:34.671" v="4362" actId="2696"/>
        <pc:sldMkLst>
          <pc:docMk/>
          <pc:sldMk cId="2349616431" sldId="266"/>
        </pc:sldMkLst>
      </pc:sldChg>
      <pc:sldChg chg="addSp delSp modSp add ord">
        <pc:chgData name="Marzano Gabriele" userId="5c122f88-7a1b-427c-a806-cc5db08293cd" providerId="ADAL" clId="{4825B61C-486D-42C3-9E54-E796DA66B76C}" dt="2019-10-24T10:10:03.798" v="5313" actId="20577"/>
        <pc:sldMkLst>
          <pc:docMk/>
          <pc:sldMk cId="3100537942" sldId="266"/>
        </pc:sldMkLst>
        <pc:spChg chg="mod">
          <ac:chgData name="Marzano Gabriele" userId="5c122f88-7a1b-427c-a806-cc5db08293cd" providerId="ADAL" clId="{4825B61C-486D-42C3-9E54-E796DA66B76C}" dt="2019-10-24T10:10:03.798" v="5313" actId="20577"/>
          <ac:spMkLst>
            <pc:docMk/>
            <pc:sldMk cId="3100537942" sldId="266"/>
            <ac:spMk id="3" creationId="{0EEA30CE-8E34-4D13-A661-663AE8E733A8}"/>
          </ac:spMkLst>
        </pc:spChg>
        <pc:spChg chg="add mod">
          <ac:chgData name="Marzano Gabriele" userId="5c122f88-7a1b-427c-a806-cc5db08293cd" providerId="ADAL" clId="{4825B61C-486D-42C3-9E54-E796DA66B76C}" dt="2019-10-24T09:52:58.523" v="4754" actId="1076"/>
          <ac:spMkLst>
            <pc:docMk/>
            <pc:sldMk cId="3100537942" sldId="266"/>
            <ac:spMk id="4" creationId="{965CB143-C3E5-45A9-93DA-AFD89473D7BF}"/>
          </ac:spMkLst>
        </pc:spChg>
        <pc:spChg chg="del mod">
          <ac:chgData name="Marzano Gabriele" userId="5c122f88-7a1b-427c-a806-cc5db08293cd" providerId="ADAL" clId="{4825B61C-486D-42C3-9E54-E796DA66B76C}" dt="2019-10-24T09:47:37.986" v="4544" actId="478"/>
          <ac:spMkLst>
            <pc:docMk/>
            <pc:sldMk cId="3100537942" sldId="266"/>
            <ac:spMk id="5" creationId="{D211240C-0E23-E44C-9265-C7CB593FDA2C}"/>
          </ac:spMkLst>
        </pc:spChg>
      </pc:sldChg>
      <pc:sldChg chg="addSp delSp modSp add">
        <pc:chgData name="Marzano Gabriele" userId="5c122f88-7a1b-427c-a806-cc5db08293cd" providerId="ADAL" clId="{4825B61C-486D-42C3-9E54-E796DA66B76C}" dt="2019-10-24T10:26:56.346" v="6295" actId="14100"/>
        <pc:sldMkLst>
          <pc:docMk/>
          <pc:sldMk cId="268021723" sldId="267"/>
        </pc:sldMkLst>
        <pc:spChg chg="del">
          <ac:chgData name="Marzano Gabriele" userId="5c122f88-7a1b-427c-a806-cc5db08293cd" providerId="ADAL" clId="{4825B61C-486D-42C3-9E54-E796DA66B76C}" dt="2019-10-24T09:53:06.758" v="4755" actId="478"/>
          <ac:spMkLst>
            <pc:docMk/>
            <pc:sldMk cId="268021723" sldId="267"/>
            <ac:spMk id="3" creationId="{0EEA30CE-8E34-4D13-A661-663AE8E733A8}"/>
          </ac:spMkLst>
        </pc:spChg>
        <pc:spChg chg="del">
          <ac:chgData name="Marzano Gabriele" userId="5c122f88-7a1b-427c-a806-cc5db08293cd" providerId="ADAL" clId="{4825B61C-486D-42C3-9E54-E796DA66B76C}" dt="2019-10-24T09:48:00.291" v="4550" actId="478"/>
          <ac:spMkLst>
            <pc:docMk/>
            <pc:sldMk cId="268021723" sldId="267"/>
            <ac:spMk id="4" creationId="{965CB143-C3E5-45A9-93DA-AFD89473D7BF}"/>
          </ac:spMkLst>
        </pc:spChg>
        <pc:spChg chg="add mod">
          <ac:chgData name="Marzano Gabriele" userId="5c122f88-7a1b-427c-a806-cc5db08293cd" providerId="ADAL" clId="{4825B61C-486D-42C3-9E54-E796DA66B76C}" dt="2019-10-24T10:26:56.346" v="6295" actId="14100"/>
          <ac:spMkLst>
            <pc:docMk/>
            <pc:sldMk cId="268021723" sldId="267"/>
            <ac:spMk id="5" creationId="{3BACF6C1-E2B9-48B9-B2B8-7B791476616D}"/>
          </ac:spMkLst>
        </pc:spChg>
        <pc:spChg chg="add mod">
          <ac:chgData name="Marzano Gabriele" userId="5c122f88-7a1b-427c-a806-cc5db08293cd" providerId="ADAL" clId="{4825B61C-486D-42C3-9E54-E796DA66B76C}" dt="2019-10-24T10:10:13.724" v="5318" actId="20577"/>
          <ac:spMkLst>
            <pc:docMk/>
            <pc:sldMk cId="268021723" sldId="267"/>
            <ac:spMk id="6" creationId="{11F39FB8-D727-483B-B9F2-73DF5CE9CF47}"/>
          </ac:spMkLst>
        </pc:spChg>
      </pc:sldChg>
      <pc:sldChg chg="modSp add">
        <pc:chgData name="Marzano Gabriele" userId="5c122f88-7a1b-427c-a806-cc5db08293cd" providerId="ADAL" clId="{4825B61C-486D-42C3-9E54-E796DA66B76C}" dt="2019-10-24T10:21:52.846" v="6166" actId="14100"/>
        <pc:sldMkLst>
          <pc:docMk/>
          <pc:sldMk cId="887640128" sldId="268"/>
        </pc:sldMkLst>
        <pc:spChg chg="mod">
          <ac:chgData name="Marzano Gabriele" userId="5c122f88-7a1b-427c-a806-cc5db08293cd" providerId="ADAL" clId="{4825B61C-486D-42C3-9E54-E796DA66B76C}" dt="2019-10-24T10:21:52.846" v="6166" actId="14100"/>
          <ac:spMkLst>
            <pc:docMk/>
            <pc:sldMk cId="887640128" sldId="268"/>
            <ac:spMk id="5" creationId="{3BACF6C1-E2B9-48B9-B2B8-7B791476616D}"/>
          </ac:spMkLst>
        </pc:spChg>
        <pc:spChg chg="mod">
          <ac:chgData name="Marzano Gabriele" userId="5c122f88-7a1b-427c-a806-cc5db08293cd" providerId="ADAL" clId="{4825B61C-486D-42C3-9E54-E796DA66B76C}" dt="2019-10-24T10:14:21.245" v="5337" actId="6549"/>
          <ac:spMkLst>
            <pc:docMk/>
            <pc:sldMk cId="887640128" sldId="268"/>
            <ac:spMk id="6" creationId="{11F39FB8-D727-483B-B9F2-73DF5CE9CF47}"/>
          </ac:spMkLst>
        </pc:spChg>
      </pc:sldChg>
      <pc:sldChg chg="add del">
        <pc:chgData name="Marzano Gabriele" userId="5c122f88-7a1b-427c-a806-cc5db08293cd" providerId="ADAL" clId="{4825B61C-486D-42C3-9E54-E796DA66B76C}" dt="2019-10-24T10:24:24.274" v="6285" actId="2696"/>
        <pc:sldMkLst>
          <pc:docMk/>
          <pc:sldMk cId="2237220203" sldId="269"/>
        </pc:sldMkLst>
      </pc:sldChg>
      <pc:sldChg chg="modSp add">
        <pc:chgData name="Marzano Gabriele" userId="5c122f88-7a1b-427c-a806-cc5db08293cd" providerId="ADAL" clId="{4825B61C-486D-42C3-9E54-E796DA66B76C}" dt="2019-10-24T10:24:19.518" v="6284" actId="1076"/>
        <pc:sldMkLst>
          <pc:docMk/>
          <pc:sldMk cId="1226577239" sldId="270"/>
        </pc:sldMkLst>
        <pc:spChg chg="mod">
          <ac:chgData name="Marzano Gabriele" userId="5c122f88-7a1b-427c-a806-cc5db08293cd" providerId="ADAL" clId="{4825B61C-486D-42C3-9E54-E796DA66B76C}" dt="2019-10-24T10:24:19.518" v="6284" actId="1076"/>
          <ac:spMkLst>
            <pc:docMk/>
            <pc:sldMk cId="1226577239" sldId="270"/>
            <ac:spMk id="5" creationId="{3BACF6C1-E2B9-48B9-B2B8-7B791476616D}"/>
          </ac:spMkLst>
        </pc:spChg>
      </pc:sldChg>
      <pc:sldChg chg="addSp delSp modSp add mod setBg setClrOvrMap">
        <pc:chgData name="Marzano Gabriele" userId="5c122f88-7a1b-427c-a806-cc5db08293cd" providerId="ADAL" clId="{4825B61C-486D-42C3-9E54-E796DA66B76C}" dt="2019-10-24T10:37:33.380" v="6316" actId="1076"/>
        <pc:sldMkLst>
          <pc:docMk/>
          <pc:sldMk cId="3158851104" sldId="271"/>
        </pc:sldMkLst>
        <pc:spChg chg="del">
          <ac:chgData name="Marzano Gabriele" userId="5c122f88-7a1b-427c-a806-cc5db08293cd" providerId="ADAL" clId="{4825B61C-486D-42C3-9E54-E796DA66B76C}" dt="2019-10-24T10:35:58.649" v="6298" actId="478"/>
          <ac:spMkLst>
            <pc:docMk/>
            <pc:sldMk cId="3158851104" sldId="271"/>
            <ac:spMk id="2" creationId="{3BCC888C-FEE6-4FC6-BFC9-2BE2E81EF49F}"/>
          </ac:spMkLst>
        </pc:spChg>
        <pc:spChg chg="del">
          <ac:chgData name="Marzano Gabriele" userId="5c122f88-7a1b-427c-a806-cc5db08293cd" providerId="ADAL" clId="{4825B61C-486D-42C3-9E54-E796DA66B76C}" dt="2019-10-24T10:35:56.144" v="6297" actId="478"/>
          <ac:spMkLst>
            <pc:docMk/>
            <pc:sldMk cId="3158851104" sldId="271"/>
            <ac:spMk id="3" creationId="{1B187478-4FE1-4C69-AB01-E45A0E309102}"/>
          </ac:spMkLst>
        </pc:spChg>
        <pc:spChg chg="add del">
          <ac:chgData name="Marzano Gabriele" userId="5c122f88-7a1b-427c-a806-cc5db08293cd" providerId="ADAL" clId="{4825B61C-486D-42C3-9E54-E796DA66B76C}" dt="2019-10-24T10:36:52.702" v="6306" actId="26606"/>
          <ac:spMkLst>
            <pc:docMk/>
            <pc:sldMk cId="3158851104" sldId="271"/>
            <ac:spMk id="53" creationId="{4D235837-DEDB-47AF-A9F8-2C0CD0355CC5}"/>
          </ac:spMkLst>
        </pc:spChg>
        <pc:spChg chg="add del">
          <ac:chgData name="Marzano Gabriele" userId="5c122f88-7a1b-427c-a806-cc5db08293cd" providerId="ADAL" clId="{4825B61C-486D-42C3-9E54-E796DA66B76C}" dt="2019-10-24T10:36:52.702" v="6306" actId="26606"/>
          <ac:spMkLst>
            <pc:docMk/>
            <pc:sldMk cId="3158851104" sldId="271"/>
            <ac:spMk id="55" creationId="{144FF133-27A8-4171-9283-0A0EF6BCB70A}"/>
          </ac:spMkLst>
        </pc:spChg>
        <pc:spChg chg="add del">
          <ac:chgData name="Marzano Gabriele" userId="5c122f88-7a1b-427c-a806-cc5db08293cd" providerId="ADAL" clId="{4825B61C-486D-42C3-9E54-E796DA66B76C}" dt="2019-10-24T10:36:58.920" v="6308" actId="26606"/>
          <ac:spMkLst>
            <pc:docMk/>
            <pc:sldMk cId="3158851104" sldId="271"/>
            <ac:spMk id="60" creationId="{179D851C-8A22-40C2-95AB-87556CF73F46}"/>
          </ac:spMkLst>
        </pc:spChg>
        <pc:grpChg chg="add del">
          <ac:chgData name="Marzano Gabriele" userId="5c122f88-7a1b-427c-a806-cc5db08293cd" providerId="ADAL" clId="{4825B61C-486D-42C3-9E54-E796DA66B76C}" dt="2019-10-24T10:36:52.702" v="6306" actId="26606"/>
          <ac:grpSpMkLst>
            <pc:docMk/>
            <pc:sldMk cId="3158851104" sldId="271"/>
            <ac:grpSpMk id="12" creationId="{72A9CFA7-7B9A-4AD7-AB70-C7667C5948CD}"/>
          </ac:grpSpMkLst>
        </pc:grpChg>
        <pc:grpChg chg="add del">
          <ac:chgData name="Marzano Gabriele" userId="5c122f88-7a1b-427c-a806-cc5db08293cd" providerId="ADAL" clId="{4825B61C-486D-42C3-9E54-E796DA66B76C}" dt="2019-10-24T10:36:58.920" v="6308" actId="26606"/>
          <ac:grpSpMkLst>
            <pc:docMk/>
            <pc:sldMk cId="3158851104" sldId="271"/>
            <ac:grpSpMk id="59" creationId="{72A9CFA7-7B9A-4AD7-AB70-C7667C5948CD}"/>
          </ac:grpSpMkLst>
        </pc:grpChg>
        <pc:picChg chg="add mod ord">
          <ac:chgData name="Marzano Gabriele" userId="5c122f88-7a1b-427c-a806-cc5db08293cd" providerId="ADAL" clId="{4825B61C-486D-42C3-9E54-E796DA66B76C}" dt="2019-10-24T10:37:33.380" v="6316" actId="1076"/>
          <ac:picMkLst>
            <pc:docMk/>
            <pc:sldMk cId="3158851104" sldId="271"/>
            <ac:picMk id="4" creationId="{EBFDB9A4-BE17-4416-BE73-CF5FA5FF0AF0}"/>
          </ac:picMkLst>
        </pc:picChg>
        <pc:picChg chg="add mod ord modCrop">
          <ac:chgData name="Marzano Gabriele" userId="5c122f88-7a1b-427c-a806-cc5db08293cd" providerId="ADAL" clId="{4825B61C-486D-42C3-9E54-E796DA66B76C}" dt="2019-10-24T10:37:08.625" v="6311" actId="167"/>
          <ac:picMkLst>
            <pc:docMk/>
            <pc:sldMk cId="3158851104" sldId="271"/>
            <ac:picMk id="5" creationId="{D87C6FA4-9D8C-40B9-B89B-AA69EB3430F0}"/>
          </ac:picMkLst>
        </pc:picChg>
        <pc:picChg chg="add del">
          <ac:chgData name="Marzano Gabriele" userId="5c122f88-7a1b-427c-a806-cc5db08293cd" providerId="ADAL" clId="{4825B61C-486D-42C3-9E54-E796DA66B76C}" dt="2019-10-24T10:36:52.702" v="6306" actId="26606"/>
          <ac:picMkLst>
            <pc:docMk/>
            <pc:sldMk cId="3158851104" sldId="271"/>
            <ac:picMk id="10" creationId="{B882E441-FBBB-4BE0-AD21-E7ADF5F6A469}"/>
          </ac:picMkLst>
        </pc:picChg>
        <pc:picChg chg="add del">
          <ac:chgData name="Marzano Gabriele" userId="5c122f88-7a1b-427c-a806-cc5db08293cd" providerId="ADAL" clId="{4825B61C-486D-42C3-9E54-E796DA66B76C}" dt="2019-10-24T10:36:58.920" v="6308" actId="26606"/>
          <ac:picMkLst>
            <pc:docMk/>
            <pc:sldMk cId="3158851104" sldId="271"/>
            <ac:picMk id="58" creationId="{B882E441-FBBB-4BE0-AD21-E7ADF5F6A469}"/>
          </ac:picMkLst>
        </pc:picChg>
        <pc:picChg chg="add del">
          <ac:chgData name="Marzano Gabriele" userId="5c122f88-7a1b-427c-a806-cc5db08293cd" providerId="ADAL" clId="{4825B61C-486D-42C3-9E54-E796DA66B76C}" dt="2019-10-24T10:36:58.920" v="6308" actId="26606"/>
          <ac:picMkLst>
            <pc:docMk/>
            <pc:sldMk cId="3158851104" sldId="271"/>
            <ac:picMk id="61" creationId="{87167C05-6114-45E2-AE3D-B77D38988FFC}"/>
          </ac:picMkLst>
        </pc:picChg>
        <pc:cxnChg chg="add del">
          <ac:chgData name="Marzano Gabriele" userId="5c122f88-7a1b-427c-a806-cc5db08293cd" providerId="ADAL" clId="{4825B61C-486D-42C3-9E54-E796DA66B76C}" dt="2019-10-24T10:36:58.920" v="6308" actId="26606"/>
          <ac:cxnSpMkLst>
            <pc:docMk/>
            <pc:sldMk cId="3158851104" sldId="271"/>
            <ac:cxnSpMk id="57" creationId="{792A6FB2-C222-4C89-B4E3-7F96367DC2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900CA-7FDD-DB43-9697-952F0A267C3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5E5D-03CD-624A-B318-6559E2527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36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>
            <a:extLst>
              <a:ext uri="{FF2B5EF4-FFF2-40B4-BE49-F238E27FC236}">
                <a16:creationId xmlns:a16="http://schemas.microsoft.com/office/drawing/2014/main" id="{D8602CD5-E715-4286-ADC4-0D8D2A567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Segnaposto note 2">
            <a:extLst>
              <a:ext uri="{FF2B5EF4-FFF2-40B4-BE49-F238E27FC236}">
                <a16:creationId xmlns:a16="http://schemas.microsoft.com/office/drawing/2014/main" id="{68F6EC08-D732-4592-9988-79648EA29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5364" name="Segnaposto numero diapositiva 3">
            <a:extLst>
              <a:ext uri="{FF2B5EF4-FFF2-40B4-BE49-F238E27FC236}">
                <a16:creationId xmlns:a16="http://schemas.microsoft.com/office/drawing/2014/main" id="{1AAB0AE8-33D8-42EE-87CE-525E0BAEF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395820-1E74-41F4-A0C4-FDD467E8DB0F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.europa.eu/eurostat/tgm/table.do?tab=table&amp;plugin=1&amp;language=en&amp;pcode=tgs0005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F71BCE-7260-4A24-818D-7D3F9435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100000">
                <a:schemeClr val="accent5">
                  <a:tint val="81000"/>
                  <a:satMod val="109000"/>
                  <a:lumMod val="105000"/>
                </a:schemeClr>
              </a:gs>
            </a:gsLst>
            <a:lin ang="5040000" scaled="0"/>
          </a:gradFill>
          <a:ln>
            <a:noFill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78EBFB-C2CD-DB49-9215-64DFC5C6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67" y="0"/>
            <a:ext cx="11557263" cy="2387600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Barcamp</a:t>
            </a:r>
            <a:r>
              <a:rPr lang="it-IT" b="1" dirty="0"/>
              <a:t>: competenze adatte al futuro”</a:t>
            </a:r>
            <a:br>
              <a:rPr lang="it-IT" b="1" dirty="0"/>
            </a:br>
            <a:r>
              <a:rPr lang="it-IT" sz="3600" dirty="0"/>
              <a:t>venerdì 25 ottobre 2019 dalle 9:30 alle 13:30</a:t>
            </a:r>
            <a:br>
              <a:rPr lang="it-IT" sz="3600" dirty="0"/>
            </a:br>
            <a:r>
              <a:rPr lang="it-IT" sz="3600" dirty="0"/>
              <a:t>Piazza del Nettuno 3, Bologna</a:t>
            </a:r>
            <a:br>
              <a:rPr lang="it-IT" sz="3600" dirty="0"/>
            </a:br>
            <a:r>
              <a:rPr lang="it-IT" sz="3600" dirty="0"/>
              <a:t>Auditorium Biagi di </a:t>
            </a:r>
            <a:r>
              <a:rPr lang="it-IT" sz="3600" dirty="0" err="1"/>
              <a:t>Salaborsa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9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BACF6C1-E2B9-48B9-B2B8-7B791476616D}"/>
              </a:ext>
            </a:extLst>
          </p:cNvPr>
          <p:cNvSpPr/>
          <p:nvPr/>
        </p:nvSpPr>
        <p:spPr>
          <a:xfrm>
            <a:off x="905309" y="1214671"/>
            <a:ext cx="10623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Gli allievi, provenienti da più aree disciplinari, selezionano percorsi nelle materie seguenti: </a:t>
            </a:r>
          </a:p>
          <a:p>
            <a:pPr marL="742950" lvl="1" indent="-285750">
              <a:buFontTx/>
              <a:buChar char="-"/>
            </a:pPr>
            <a:r>
              <a:rPr lang="it-IT" sz="2400" b="1" dirty="0"/>
              <a:t>Marketing Analytics &amp; Business Intelligence </a:t>
            </a:r>
            <a:r>
              <a:rPr lang="it-IT" sz="2400" dirty="0"/>
              <a:t>– 120 ore, prevalentemente area umanistica, giuridico economica;</a:t>
            </a:r>
          </a:p>
          <a:p>
            <a:pPr marL="742950" lvl="1" indent="-285750">
              <a:buFontTx/>
              <a:buChar char="-"/>
            </a:pPr>
            <a:r>
              <a:rPr lang="it-IT" sz="2400" b="1" dirty="0"/>
              <a:t>Data Journalism &amp; Ethics </a:t>
            </a:r>
            <a:r>
              <a:rPr lang="it-IT" sz="2400" dirty="0"/>
              <a:t>– 120 ore, area umanistica, sociale e giuridico economica</a:t>
            </a:r>
          </a:p>
          <a:p>
            <a:pPr marL="742950" lvl="1" indent="-285750">
              <a:buFontTx/>
              <a:buChar char="-"/>
            </a:pPr>
            <a:r>
              <a:rPr lang="it-IT" sz="2400" b="1" dirty="0"/>
              <a:t>Tecnologie e software di Data Science </a:t>
            </a:r>
            <a:r>
              <a:rPr lang="it-IT" sz="2400" dirty="0"/>
              <a:t>– 120 ore, area scientifica e giuridico-economica</a:t>
            </a:r>
          </a:p>
          <a:p>
            <a:pPr marL="742950" lvl="1" indent="-285750">
              <a:buFontTx/>
              <a:buChar char="-"/>
            </a:pPr>
            <a:r>
              <a:rPr lang="it-IT" sz="2400" b="1" dirty="0"/>
              <a:t>Strumenti di data Analysis e </a:t>
            </a:r>
            <a:r>
              <a:rPr lang="it-IT" sz="2400" b="1" dirty="0" err="1"/>
              <a:t>visualisation</a:t>
            </a:r>
            <a:r>
              <a:rPr lang="it-IT" sz="2400" b="1" dirty="0"/>
              <a:t> </a:t>
            </a:r>
            <a:r>
              <a:rPr lang="it-IT" sz="2400" dirty="0"/>
              <a:t>– 60 ore, tutte le aree disciplinari</a:t>
            </a:r>
          </a:p>
          <a:p>
            <a:pPr marL="742950" lvl="1" indent="-285750">
              <a:buFontTx/>
              <a:buChar char="-"/>
            </a:pPr>
            <a:r>
              <a:rPr lang="it-IT" sz="2400" b="1" dirty="0" err="1"/>
              <a:t>Artificial</a:t>
            </a:r>
            <a:r>
              <a:rPr lang="it-IT" sz="2400" b="1" dirty="0"/>
              <a:t> Intelligence &amp; Machine learning </a:t>
            </a:r>
            <a:r>
              <a:rPr lang="it-IT" sz="2400" dirty="0"/>
              <a:t>– 60 ore, tutte le aree disciplinari</a:t>
            </a:r>
          </a:p>
          <a:p>
            <a:pPr marL="742950" lvl="1" indent="-285750">
              <a:buFontTx/>
              <a:buChar char="-"/>
            </a:pPr>
            <a:r>
              <a:rPr lang="it-IT" sz="2400" b="1" dirty="0"/>
              <a:t>Applicazioni di deep learning </a:t>
            </a:r>
            <a:r>
              <a:rPr lang="it-IT" sz="2400" dirty="0"/>
              <a:t>– 60 ore, tutte le aree disciplinari</a:t>
            </a:r>
          </a:p>
          <a:p>
            <a:pPr marL="742950" lvl="1" indent="-285750">
              <a:buFontTx/>
              <a:buChar char="-"/>
            </a:pPr>
            <a:r>
              <a:rPr lang="it-IT" sz="2400" b="1" dirty="0"/>
              <a:t>Internet of </a:t>
            </a:r>
            <a:r>
              <a:rPr lang="it-IT" sz="2400" b="1" dirty="0" err="1"/>
              <a:t>things</a:t>
            </a:r>
            <a:r>
              <a:rPr lang="it-IT" sz="2400" b="1" dirty="0"/>
              <a:t> e analisi predittiva</a:t>
            </a:r>
            <a:r>
              <a:rPr lang="it-IT" sz="2400" dirty="0"/>
              <a:t> – 60 ore, specialistico per area scientifica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Project work settoriale – 56 ore, tutte le aree disciplinari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1F39FB8-D727-483B-B9F2-73DF5CE9CF47}"/>
              </a:ext>
            </a:extLst>
          </p:cNvPr>
          <p:cNvSpPr/>
          <p:nvPr/>
        </p:nvSpPr>
        <p:spPr>
          <a:xfrm>
            <a:off x="1238632" y="-101600"/>
            <a:ext cx="10158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UN ESEMPIO DI INTERVENTO DA PARTE DELLA REGIONE EMILIA-ROMAGNA (1): FORMAZIONE SU BIG DATA</a:t>
            </a:r>
          </a:p>
        </p:txBody>
      </p:sp>
    </p:spTree>
    <p:extLst>
      <p:ext uri="{BB962C8B-B14F-4D97-AF65-F5344CB8AC3E}">
        <p14:creationId xmlns:p14="http://schemas.microsoft.com/office/powerpoint/2010/main" val="26802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BACF6C1-E2B9-48B9-B2B8-7B791476616D}"/>
              </a:ext>
            </a:extLst>
          </p:cNvPr>
          <p:cNvSpPr/>
          <p:nvPr/>
        </p:nvSpPr>
        <p:spPr>
          <a:xfrm>
            <a:off x="905309" y="975618"/>
            <a:ext cx="106955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Il Progetto «Carovana STEM» è gestito da ART-ER su mandato dell’Amministrazione Regionale: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Organizzato e coordinato insieme all’Ufficio Scolastico Regionale e con il Servizio Marconi dell’Ufficio Scolastico Regionale;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Finanziato dall’Agenda Digitale Regionale e degli interventi a valere del Fondo Sociale Europeo;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Obiettivo è quello di sperimentare </a:t>
            </a:r>
            <a:r>
              <a:rPr lang="it-IT" sz="2800" b="1" dirty="0"/>
              <a:t>nuovi modelli pilota e contesti didattici per l’apprendimento delle materie scientifiche e digitali</a:t>
            </a:r>
            <a:r>
              <a:rPr lang="it-IT" sz="2800" dirty="0"/>
              <a:t>;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Priorità a scuole della montagna, delle aree rurali e delle Aree interne;</a:t>
            </a:r>
          </a:p>
          <a:p>
            <a:pPr lvl="0"/>
            <a:r>
              <a:rPr lang="it-IT" sz="2800" dirty="0"/>
              <a:t>- Laboratori di </a:t>
            </a:r>
            <a:r>
              <a:rPr lang="it-IT" sz="2400" dirty="0"/>
              <a:t>modellazione e stampa 3D, droni, arte- musica e tecnologia, web radio, </a:t>
            </a:r>
            <a:r>
              <a:rPr lang="it-IT" sz="2400" dirty="0" err="1"/>
              <a:t>fake</a:t>
            </a:r>
            <a:r>
              <a:rPr lang="it-IT" sz="2400" dirty="0"/>
              <a:t> news e uso consapevole dei social, realtà aumentata con l’uso di Google </a:t>
            </a:r>
            <a:r>
              <a:rPr lang="it-IT" sz="2400" dirty="0" err="1"/>
              <a:t>Expedition</a:t>
            </a:r>
            <a:r>
              <a:rPr lang="it-IT" sz="2400" dirty="0"/>
              <a:t>, Finanza digitale e </a:t>
            </a:r>
            <a:r>
              <a:rPr lang="it-IT" sz="2400" dirty="0" err="1"/>
              <a:t>cryptovalute</a:t>
            </a:r>
            <a:r>
              <a:rPr lang="it-IT" sz="2400" dirty="0"/>
              <a:t>, open data, data journalism, robotica, food story telling, </a:t>
            </a:r>
            <a:r>
              <a:rPr lang="it-IT" sz="2400" dirty="0" err="1"/>
              <a:t>ciclomaccanica</a:t>
            </a:r>
            <a:r>
              <a:rPr lang="it-IT" sz="2400" dirty="0"/>
              <a:t> e mobilità sostenibile, orto digitale, e tanto altro ancora</a:t>
            </a:r>
          </a:p>
          <a:p>
            <a:pPr marL="342900" indent="-342900">
              <a:buFontTx/>
              <a:buChar char="-"/>
            </a:pPr>
            <a:endParaRPr lang="it-IT" sz="2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1F39FB8-D727-483B-B9F2-73DF5CE9CF47}"/>
              </a:ext>
            </a:extLst>
          </p:cNvPr>
          <p:cNvSpPr/>
          <p:nvPr/>
        </p:nvSpPr>
        <p:spPr>
          <a:xfrm>
            <a:off x="1238632" y="-101600"/>
            <a:ext cx="10158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UN ESEMPIO DI INTERVENTO DA PARTE DELLA REGIONE EMILIA-ROMAGNA (2): Carovana STEM</a:t>
            </a:r>
          </a:p>
        </p:txBody>
      </p:sp>
    </p:spTree>
    <p:extLst>
      <p:ext uri="{BB962C8B-B14F-4D97-AF65-F5344CB8AC3E}">
        <p14:creationId xmlns:p14="http://schemas.microsoft.com/office/powerpoint/2010/main" val="88764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BACF6C1-E2B9-48B9-B2B8-7B791476616D}"/>
              </a:ext>
            </a:extLst>
          </p:cNvPr>
          <p:cNvSpPr/>
          <p:nvPr/>
        </p:nvSpPr>
        <p:spPr>
          <a:xfrm>
            <a:off x="1238632" y="975618"/>
            <a:ext cx="1035381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Le azioni del progetto: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b="1" dirty="0"/>
              <a:t>Laboratori di 4 ore in orario scolastico</a:t>
            </a:r>
            <a:r>
              <a:rPr lang="it-IT" sz="2300" dirty="0"/>
              <a:t> con 10/12 laboratori in contemporanea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b="1" dirty="0"/>
              <a:t>Campus estivi residenziali gratuiti della durata di una settimana (dal lunedì al venerdì) con laboratori alla mattina e attività ricreative al pomeriggio, aperti a 30 partecipanti ciascuno;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b="1" dirty="0"/>
              <a:t>Campus estivi non residenziali organizzati all’interno delle scuole.</a:t>
            </a:r>
          </a:p>
          <a:p>
            <a:pPr lvl="0"/>
            <a:r>
              <a:rPr lang="it-IT" sz="2300" b="1" dirty="0"/>
              <a:t>Grazie ai fondi regionali FSE, sono stati finanziati programmi di azione pluriennali (2018-2020)</a:t>
            </a:r>
            <a:r>
              <a:rPr lang="it-IT" sz="2300" dirty="0"/>
              <a:t> per la realizzazione di azioni volte alla diffusione delle STEM</a:t>
            </a:r>
          </a:p>
          <a:p>
            <a:pPr lvl="0"/>
            <a:r>
              <a:rPr lang="it-IT" sz="2300" b="1" dirty="0"/>
              <a:t>E’ stato così condiviso il modello</a:t>
            </a:r>
            <a:r>
              <a:rPr lang="it-IT" sz="2300" dirty="0"/>
              <a:t> con Enti di formazione e istituzioni pubbliche coinvolgendo così tutti gli attori regionale che operano nella formazione e apprendimento. </a:t>
            </a:r>
          </a:p>
          <a:p>
            <a:pPr lvl="0"/>
            <a:r>
              <a:rPr lang="it-IT" sz="2300" dirty="0"/>
              <a:t>Risultati: </a:t>
            </a:r>
          </a:p>
          <a:p>
            <a:pPr lvl="0"/>
            <a:r>
              <a:rPr lang="it-IT" sz="2300" dirty="0"/>
              <a:t>- circa 2000 ragazze coinvolte finora </a:t>
            </a:r>
          </a:p>
          <a:p>
            <a:pPr lvl="0"/>
            <a:r>
              <a:rPr lang="it-IT" sz="2300" b="1" dirty="0"/>
              <a:t>L’obiettivo è di coinvolgere 20.000 ragazze (e ragazzi)</a:t>
            </a:r>
            <a:r>
              <a:rPr lang="it-IT" sz="2300" dirty="0"/>
              <a:t> grazie alle azioni sulle STEM di tutto il sistema regionale (ART-ER + Enti di formazione ) nel prossimo biennio</a:t>
            </a:r>
          </a:p>
          <a:p>
            <a:endParaRPr lang="it-IT" sz="23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1F39FB8-D727-483B-B9F2-73DF5CE9CF47}"/>
              </a:ext>
            </a:extLst>
          </p:cNvPr>
          <p:cNvSpPr/>
          <p:nvPr/>
        </p:nvSpPr>
        <p:spPr>
          <a:xfrm>
            <a:off x="1238632" y="-101600"/>
            <a:ext cx="10158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UN ESEMPIO DI INTERVENTO DA PARTE DELLA REGIONE EMILIA-ROMAGNA (2): Carovana STEM</a:t>
            </a:r>
          </a:p>
        </p:txBody>
      </p:sp>
    </p:spTree>
    <p:extLst>
      <p:ext uri="{BB962C8B-B14F-4D97-AF65-F5344CB8AC3E}">
        <p14:creationId xmlns:p14="http://schemas.microsoft.com/office/powerpoint/2010/main" val="122657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7C6FA4-9D8C-40B9-B89B-AA69EB34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7" t="12321" r="8526" b="14262"/>
          <a:stretch/>
        </p:blipFill>
        <p:spPr>
          <a:xfrm>
            <a:off x="0" y="-92597"/>
            <a:ext cx="12303357" cy="695059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FDB9A4-BE17-4416-BE73-CF5FA5FF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71" y="336689"/>
            <a:ext cx="9710628" cy="54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38A8C-6D3D-BD48-8F40-BCBB3E6B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40" y="-147778"/>
            <a:ext cx="9905998" cy="1478570"/>
          </a:xfrm>
        </p:spPr>
        <p:txBody>
          <a:bodyPr/>
          <a:lstStyle/>
          <a:p>
            <a:r>
              <a:rPr lang="it-IT" b="1" dirty="0"/>
              <a:t>Qualche dato su dove ci posizioniamo in termini di AVANZAMENTO DIGITALE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7FED03B-C9D9-534F-805F-EB5B4F6B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"/>
          <a:stretch/>
        </p:blipFill>
        <p:spPr>
          <a:xfrm>
            <a:off x="1351540" y="1037157"/>
            <a:ext cx="9511257" cy="47836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1F5205-D798-401F-85BA-1D3BB8F86B06}"/>
              </a:ext>
            </a:extLst>
          </p:cNvPr>
          <p:cNvSpPr txBox="1"/>
          <p:nvPr/>
        </p:nvSpPr>
        <p:spPr>
          <a:xfrm>
            <a:off x="1257588" y="5820842"/>
            <a:ext cx="1009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kern="0" dirty="0" err="1">
                <a:latin typeface="Candara" panose="020E0502030303020204" pitchFamily="34" charset="0"/>
              </a:rPr>
              <a:t>Anche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nel</a:t>
            </a:r>
            <a:r>
              <a:rPr lang="en-GB" b="1" kern="0" dirty="0">
                <a:latin typeface="Candara" panose="020E0502030303020204" pitchFamily="34" charset="0"/>
              </a:rPr>
              <a:t> 2019, </a:t>
            </a:r>
            <a:r>
              <a:rPr lang="en-GB" b="1" kern="0" dirty="0" err="1">
                <a:latin typeface="Candara" panose="020E0502030303020204" pitchFamily="34" charset="0"/>
              </a:rPr>
              <a:t>L’Italia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rimane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agli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ultimi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posti</a:t>
            </a:r>
            <a:r>
              <a:rPr lang="en-GB" b="1" kern="0" dirty="0">
                <a:latin typeface="Candara" panose="020E0502030303020204" pitchFamily="34" charset="0"/>
              </a:rPr>
              <a:t> in </a:t>
            </a:r>
            <a:r>
              <a:rPr lang="en-GB" b="1" kern="0" dirty="0" err="1">
                <a:latin typeface="Candara" panose="020E0502030303020204" pitchFamily="34" charset="0"/>
              </a:rPr>
              <a:t>relazione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alle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varie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dimensioni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utilizzate</a:t>
            </a:r>
            <a:r>
              <a:rPr lang="en-GB" b="1" kern="0" dirty="0">
                <a:latin typeface="Candara" panose="020E0502030303020204" pitchFamily="34" charset="0"/>
              </a:rPr>
              <a:t> dal Digital European Scoreboard Index (EU DG Connect) per il ranking </a:t>
            </a:r>
            <a:r>
              <a:rPr lang="en-GB" b="1" kern="0" dirty="0" err="1">
                <a:latin typeface="Candara" panose="020E0502030303020204" pitchFamily="34" charset="0"/>
              </a:rPr>
              <a:t>dei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vari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Paesi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Membri</a:t>
            </a:r>
            <a:r>
              <a:rPr lang="en-GB" b="1" kern="0" dirty="0">
                <a:latin typeface="Candara" panose="020E0502030303020204" pitchFamily="34" charset="0"/>
              </a:rPr>
              <a:t> in </a:t>
            </a:r>
            <a:r>
              <a:rPr lang="en-GB" b="1" kern="0" dirty="0" err="1">
                <a:latin typeface="Candara" panose="020E0502030303020204" pitchFamily="34" charset="0"/>
              </a:rPr>
              <a:t>relazione</a:t>
            </a:r>
            <a:r>
              <a:rPr lang="en-GB" b="1" kern="0" dirty="0">
                <a:latin typeface="Candara" panose="020E0502030303020204" pitchFamily="34" charset="0"/>
              </a:rPr>
              <a:t> al </a:t>
            </a:r>
            <a:r>
              <a:rPr lang="en-GB" b="1" kern="0" dirty="0" err="1">
                <a:latin typeface="Candara" panose="020E0502030303020204" pitchFamily="34" charset="0"/>
              </a:rPr>
              <a:t>livello</a:t>
            </a:r>
            <a:r>
              <a:rPr lang="en-GB" b="1" kern="0" dirty="0">
                <a:latin typeface="Candara" panose="020E0502030303020204" pitchFamily="34" charset="0"/>
              </a:rPr>
              <a:t> di </a:t>
            </a:r>
            <a:r>
              <a:rPr lang="en-GB" b="1" kern="0" dirty="0" err="1">
                <a:latin typeface="Candara" panose="020E0502030303020204" pitchFamily="34" charset="0"/>
              </a:rPr>
              <a:t>digitalizzazione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dell’economia</a:t>
            </a:r>
            <a:r>
              <a:rPr lang="en-GB" b="1" kern="0" dirty="0">
                <a:latin typeface="Candara" panose="020E0502030303020204" pitchFamily="34" charset="0"/>
              </a:rPr>
              <a:t> e della </a:t>
            </a:r>
            <a:r>
              <a:rPr lang="en-GB" b="1" kern="0" dirty="0" err="1">
                <a:latin typeface="Candara" panose="020E0502030303020204" pitchFamily="34" charset="0"/>
              </a:rPr>
              <a:t>società</a:t>
            </a:r>
            <a:r>
              <a:rPr lang="en-GB" b="1" kern="0" dirty="0">
                <a:latin typeface="Candara" panose="020E0502030303020204" pitchFamily="34" charset="0"/>
              </a:rPr>
              <a:t> (</a:t>
            </a:r>
            <a:r>
              <a:rPr lang="en-GB" kern="0" dirty="0">
                <a:latin typeface="Candara" panose="020E0502030303020204" pitchFamily="34" charset="0"/>
              </a:rPr>
              <a:t>Fonte: DESI Scoreboard Index 2019)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730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38A8C-6D3D-BD48-8F40-BCBB3E6B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90" y="-214453"/>
            <a:ext cx="9905998" cy="1478570"/>
          </a:xfrm>
        </p:spPr>
        <p:txBody>
          <a:bodyPr/>
          <a:lstStyle/>
          <a:p>
            <a:r>
              <a:rPr lang="it-IT" b="1" dirty="0"/>
              <a:t>Qualche dato su dove ci posizioniamo in termini di competenze digitali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1F5205-D798-401F-85BA-1D3BB8F86B06}"/>
              </a:ext>
            </a:extLst>
          </p:cNvPr>
          <p:cNvSpPr txBox="1"/>
          <p:nvPr/>
        </p:nvSpPr>
        <p:spPr>
          <a:xfrm>
            <a:off x="1257588" y="5948219"/>
            <a:ext cx="1009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kern="0" dirty="0" err="1">
                <a:latin typeface="Candara" panose="020E0502030303020204" pitchFamily="34" charset="0"/>
              </a:rPr>
              <a:t>Anche</a:t>
            </a:r>
            <a:r>
              <a:rPr lang="en-GB" b="1" kern="0" dirty="0">
                <a:latin typeface="Candara" panose="020E0502030303020204" pitchFamily="34" charset="0"/>
              </a:rPr>
              <a:t> per </a:t>
            </a:r>
            <a:r>
              <a:rPr lang="en-GB" b="1" kern="0" dirty="0" err="1">
                <a:latin typeface="Candara" panose="020E0502030303020204" pitchFamily="34" charset="0"/>
              </a:rPr>
              <a:t>l’ambito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particolare</a:t>
            </a:r>
            <a:r>
              <a:rPr lang="en-GB" b="1" kern="0" dirty="0">
                <a:latin typeface="Candara" panose="020E0502030303020204" pitchFamily="34" charset="0"/>
              </a:rPr>
              <a:t> delle </a:t>
            </a:r>
            <a:r>
              <a:rPr lang="en-GB" b="1" kern="0" dirty="0" err="1">
                <a:latin typeface="Candara" panose="020E0502030303020204" pitchFamily="34" charset="0"/>
              </a:rPr>
              <a:t>competenze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digitali</a:t>
            </a:r>
            <a:r>
              <a:rPr lang="en-GB" b="1" kern="0" dirty="0">
                <a:latin typeface="Candara" panose="020E0502030303020204" pitchFamily="34" charset="0"/>
              </a:rPr>
              <a:t>, </a:t>
            </a:r>
            <a:r>
              <a:rPr lang="en-GB" b="1" kern="0" dirty="0" err="1">
                <a:latin typeface="Candara" panose="020E0502030303020204" pitchFamily="34" charset="0"/>
              </a:rPr>
              <a:t>L’Italia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sconta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varie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distanze</a:t>
            </a:r>
            <a:r>
              <a:rPr lang="en-GB" b="1" kern="0" dirty="0">
                <a:latin typeface="Candara" panose="020E0502030303020204" pitchFamily="34" charset="0"/>
              </a:rPr>
              <a:t> rispetto ai </a:t>
            </a:r>
            <a:r>
              <a:rPr lang="en-GB" b="1" kern="0" dirty="0" err="1">
                <a:latin typeface="Candara" panose="020E0502030303020204" pitchFamily="34" charset="0"/>
              </a:rPr>
              <a:t>valori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medi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raggiunti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dalla</a:t>
            </a:r>
            <a:r>
              <a:rPr lang="en-GB" b="1" kern="0" dirty="0">
                <a:latin typeface="Candara" panose="020E0502030303020204" pitchFamily="34" charset="0"/>
              </a:rPr>
              <a:t> media </a:t>
            </a:r>
            <a:r>
              <a:rPr lang="en-GB" b="1" kern="0" dirty="0" err="1">
                <a:latin typeface="Candara" panose="020E0502030303020204" pitchFamily="34" charset="0"/>
              </a:rPr>
              <a:t>dei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Paesi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Europei</a:t>
            </a:r>
            <a:r>
              <a:rPr lang="en-GB" b="1" kern="0" dirty="0">
                <a:latin typeface="Candara" panose="020E0502030303020204" pitchFamily="34" charset="0"/>
              </a:rPr>
              <a:t>, in </a:t>
            </a:r>
            <a:r>
              <a:rPr lang="en-GB" b="1" kern="0" dirty="0" err="1">
                <a:latin typeface="Candara" panose="020E0502030303020204" pitchFamily="34" charset="0"/>
              </a:rPr>
              <a:t>vari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aspetti</a:t>
            </a:r>
            <a:r>
              <a:rPr lang="en-GB" b="1" kern="0" dirty="0">
                <a:latin typeface="Candara" panose="020E0502030303020204" pitchFamily="34" charset="0"/>
              </a:rPr>
              <a:t>, </a:t>
            </a:r>
            <a:r>
              <a:rPr lang="en-GB" b="1" kern="0" dirty="0" err="1">
                <a:latin typeface="Candara" panose="020E0502030303020204" pitchFamily="34" charset="0"/>
              </a:rPr>
              <a:t>quali</a:t>
            </a:r>
            <a:r>
              <a:rPr lang="en-GB" b="1" kern="0" dirty="0">
                <a:latin typeface="Candara" panose="020E0502030303020204" pitchFamily="34" charset="0"/>
              </a:rPr>
              <a:t> il </a:t>
            </a:r>
            <a:r>
              <a:rPr lang="en-GB" b="1" kern="0" dirty="0" err="1">
                <a:latin typeface="Candara" panose="020E0502030303020204" pitchFamily="34" charset="0"/>
              </a:rPr>
              <a:t>possesso</a:t>
            </a:r>
            <a:r>
              <a:rPr lang="en-GB" b="1" kern="0" dirty="0">
                <a:latin typeface="Candara" panose="020E0502030303020204" pitchFamily="34" charset="0"/>
              </a:rPr>
              <a:t> di </a:t>
            </a:r>
            <a:r>
              <a:rPr lang="en-GB" b="1" kern="0" dirty="0" err="1">
                <a:latin typeface="Candara" panose="020E0502030303020204" pitchFamily="34" charset="0"/>
              </a:rPr>
              <a:t>competenze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digitali</a:t>
            </a:r>
            <a:r>
              <a:rPr lang="en-GB" b="1" kern="0" dirty="0">
                <a:latin typeface="Candara" panose="020E0502030303020204" pitchFamily="34" charset="0"/>
              </a:rPr>
              <a:t> di </a:t>
            </a:r>
            <a:r>
              <a:rPr lang="en-GB" b="1" kern="0" dirty="0" err="1">
                <a:latin typeface="Candara" panose="020E0502030303020204" pitchFamily="34" charset="0"/>
              </a:rPr>
              <a:t>vario</a:t>
            </a:r>
            <a:r>
              <a:rPr lang="en-GB" b="1" kern="0" dirty="0">
                <a:latin typeface="Candara" panose="020E0502030303020204" pitchFamily="34" charset="0"/>
              </a:rPr>
              <a:t> </a:t>
            </a:r>
            <a:r>
              <a:rPr lang="en-GB" b="1" kern="0" dirty="0" err="1">
                <a:latin typeface="Candara" panose="020E0502030303020204" pitchFamily="34" charset="0"/>
              </a:rPr>
              <a:t>livello</a:t>
            </a:r>
            <a:r>
              <a:rPr lang="en-GB" b="1" kern="0" dirty="0">
                <a:latin typeface="Candara" panose="020E0502030303020204" pitchFamily="34" charset="0"/>
              </a:rPr>
              <a:t> o la </a:t>
            </a:r>
            <a:r>
              <a:rPr lang="en-GB" b="1" kern="0" dirty="0" err="1">
                <a:latin typeface="Candara" panose="020E0502030303020204" pitchFamily="34" charset="0"/>
              </a:rPr>
              <a:t>presenza</a:t>
            </a:r>
            <a:r>
              <a:rPr lang="en-GB" b="1" kern="0" dirty="0">
                <a:latin typeface="Candara" panose="020E0502030303020204" pitchFamily="34" charset="0"/>
              </a:rPr>
              <a:t> di </a:t>
            </a:r>
            <a:r>
              <a:rPr lang="en-GB" b="1" kern="0" dirty="0" err="1">
                <a:latin typeface="Candara" panose="020E0502030303020204" pitchFamily="34" charset="0"/>
              </a:rPr>
              <a:t>tecnici</a:t>
            </a:r>
            <a:r>
              <a:rPr lang="en-GB" b="1" kern="0" dirty="0">
                <a:latin typeface="Candara" panose="020E0502030303020204" pitchFamily="34" charset="0"/>
              </a:rPr>
              <a:t>/laureate in TICs (</a:t>
            </a:r>
            <a:r>
              <a:rPr lang="en-GB" kern="0" dirty="0">
                <a:latin typeface="Candara" panose="020E0502030303020204" pitchFamily="34" charset="0"/>
              </a:rPr>
              <a:t>Fonte: DESI Scoreboard Index 2019)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39E567-96A7-4535-8A25-3200D5F11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5" t="3931" r="5297" b="3160"/>
          <a:stretch/>
        </p:blipFill>
        <p:spPr>
          <a:xfrm>
            <a:off x="1342429" y="1560946"/>
            <a:ext cx="9014690" cy="43872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395E6B-0518-48D2-9434-62256D7056DB}"/>
              </a:ext>
            </a:extLst>
          </p:cNvPr>
          <p:cNvSpPr txBox="1"/>
          <p:nvPr/>
        </p:nvSpPr>
        <p:spPr>
          <a:xfrm>
            <a:off x="1257588" y="1209581"/>
            <a:ext cx="10093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1" kern="0" dirty="0">
                <a:latin typeface="Candara" panose="020E0502030303020204" pitchFamily="34" charset="0"/>
              </a:rPr>
              <a:t>DESI INDEX IN RELAZIONE ALL’AMBITO «COMPETENZE DIGITALI»</a:t>
            </a:r>
            <a:endParaRPr lang="it-IT" sz="2000" dirty="0"/>
          </a:p>
          <a:p>
            <a:endParaRPr lang="it-IT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FED2AA1-1561-42DB-8CC1-E7F3CCAC6B76}"/>
              </a:ext>
            </a:extLst>
          </p:cNvPr>
          <p:cNvCxnSpPr/>
          <p:nvPr/>
        </p:nvCxnSpPr>
        <p:spPr>
          <a:xfrm>
            <a:off x="6210587" y="2924175"/>
            <a:ext cx="3057238" cy="0"/>
          </a:xfrm>
          <a:prstGeom prst="straightConnector1">
            <a:avLst/>
          </a:prstGeom>
          <a:ln w="4445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F44647F-42FD-4145-8C0D-8C66644AA3B6}"/>
              </a:ext>
            </a:extLst>
          </p:cNvPr>
          <p:cNvCxnSpPr/>
          <p:nvPr/>
        </p:nvCxnSpPr>
        <p:spPr>
          <a:xfrm>
            <a:off x="6210587" y="3575339"/>
            <a:ext cx="3057238" cy="0"/>
          </a:xfrm>
          <a:prstGeom prst="straightConnector1">
            <a:avLst/>
          </a:prstGeom>
          <a:ln w="4445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89D4EA1-024F-4192-B2A3-684274825479}"/>
              </a:ext>
            </a:extLst>
          </p:cNvPr>
          <p:cNvCxnSpPr/>
          <p:nvPr/>
        </p:nvCxnSpPr>
        <p:spPr>
          <a:xfrm>
            <a:off x="6210587" y="4143376"/>
            <a:ext cx="3057238" cy="0"/>
          </a:xfrm>
          <a:prstGeom prst="straightConnector1">
            <a:avLst/>
          </a:prstGeom>
          <a:ln w="4445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B37D7B1-AEAB-482E-BF08-8CE326DC8206}"/>
              </a:ext>
            </a:extLst>
          </p:cNvPr>
          <p:cNvCxnSpPr>
            <a:cxnSpLocks/>
          </p:cNvCxnSpPr>
          <p:nvPr/>
        </p:nvCxnSpPr>
        <p:spPr>
          <a:xfrm flipV="1">
            <a:off x="8257309" y="4655127"/>
            <a:ext cx="1089891" cy="1"/>
          </a:xfrm>
          <a:prstGeom prst="straightConnector1">
            <a:avLst/>
          </a:prstGeom>
          <a:ln w="4445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509A129-F8BE-4A24-B42C-8B21E57A7829}"/>
              </a:ext>
            </a:extLst>
          </p:cNvPr>
          <p:cNvCxnSpPr>
            <a:cxnSpLocks/>
          </p:cNvCxnSpPr>
          <p:nvPr/>
        </p:nvCxnSpPr>
        <p:spPr>
          <a:xfrm flipV="1">
            <a:off x="8257309" y="5162692"/>
            <a:ext cx="1089891" cy="1"/>
          </a:xfrm>
          <a:prstGeom prst="straightConnector1">
            <a:avLst/>
          </a:prstGeom>
          <a:ln w="4445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3DF1C65-3AD1-474F-8E8A-130391634597}"/>
              </a:ext>
            </a:extLst>
          </p:cNvPr>
          <p:cNvCxnSpPr>
            <a:cxnSpLocks/>
          </p:cNvCxnSpPr>
          <p:nvPr/>
        </p:nvCxnSpPr>
        <p:spPr>
          <a:xfrm flipV="1">
            <a:off x="8257309" y="5557382"/>
            <a:ext cx="1089891" cy="1"/>
          </a:xfrm>
          <a:prstGeom prst="straightConnector1">
            <a:avLst/>
          </a:prstGeom>
          <a:ln w="4445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0D74739-ECD4-4460-B06C-2E31F343C32F}"/>
              </a:ext>
            </a:extLst>
          </p:cNvPr>
          <p:cNvCxnSpPr>
            <a:cxnSpLocks/>
          </p:cNvCxnSpPr>
          <p:nvPr/>
        </p:nvCxnSpPr>
        <p:spPr>
          <a:xfrm>
            <a:off x="1533526" y="6453188"/>
            <a:ext cx="9134475" cy="0"/>
          </a:xfrm>
          <a:prstGeom prst="line">
            <a:avLst/>
          </a:prstGeom>
          <a:ln w="57150" cmpd="thickThin">
            <a:solidFill>
              <a:srgbClr val="3366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8F42B215-46BB-4928-97BF-AD6E8FB55FE5}"/>
              </a:ext>
            </a:extLst>
          </p:cNvPr>
          <p:cNvSpPr/>
          <p:nvPr/>
        </p:nvSpPr>
        <p:spPr>
          <a:xfrm rot="16200000">
            <a:off x="9745663" y="5935663"/>
            <a:ext cx="908050" cy="936625"/>
          </a:xfrm>
          <a:prstGeom prst="rtTriangle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B0266AE-4ACE-4F2F-B572-2EE209513E90}"/>
              </a:ext>
            </a:extLst>
          </p:cNvPr>
          <p:cNvSpPr/>
          <p:nvPr/>
        </p:nvSpPr>
        <p:spPr>
          <a:xfrm>
            <a:off x="6383337" y="4024106"/>
            <a:ext cx="3901533" cy="175432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atin typeface="Candara" panose="020E0502030303020204" pitchFamily="34" charset="0"/>
                <a:cs typeface="Arial" panose="020B0604020202020204" pitchFamily="34" charset="0"/>
              </a:rPr>
              <a:t>In </a:t>
            </a:r>
            <a:r>
              <a:rPr lang="en-GB" kern="0" dirty="0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Italia le </a:t>
            </a:r>
            <a:r>
              <a:rPr lang="en-GB" kern="0" dirty="0" err="1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distanze</a:t>
            </a:r>
            <a:r>
              <a:rPr lang="en-GB" kern="0" dirty="0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interregionali</a:t>
            </a:r>
            <a:r>
              <a:rPr lang="en-GB" kern="0" dirty="0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sono</a:t>
            </a:r>
            <a:r>
              <a:rPr lang="en-GB" kern="0" dirty="0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sempre</a:t>
            </a:r>
            <a:r>
              <a:rPr lang="en-GB" kern="0" dirty="0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 da </a:t>
            </a:r>
            <a:r>
              <a:rPr lang="en-GB" kern="0" dirty="0" err="1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considerare</a:t>
            </a:r>
            <a:r>
              <a:rPr lang="en-GB" kern="0" dirty="0">
                <a:latin typeface="Candara" panose="020E0502030303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GB" kern="0" dirty="0" err="1">
                <a:latin typeface="Candara" panose="020E0502030303020204" pitchFamily="34" charset="0"/>
                <a:cs typeface="Arial" panose="020B0604020202020204" pitchFamily="34" charset="0"/>
              </a:rPr>
              <a:t>L’indicatore</a:t>
            </a:r>
            <a:r>
              <a:rPr lang="en-GB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Candara" panose="020E0502030303020204" pitchFamily="34" charset="0"/>
                <a:cs typeface="Arial" panose="020B0604020202020204" pitchFamily="34" charset="0"/>
              </a:rPr>
              <a:t>mostra</a:t>
            </a:r>
            <a:r>
              <a:rPr lang="en-GB" kern="0" dirty="0">
                <a:latin typeface="Candara" panose="020E0502030303020204" pitchFamily="34" charset="0"/>
                <a:cs typeface="Arial" panose="020B0604020202020204" pitchFamily="34" charset="0"/>
              </a:rPr>
              <a:t> le </a:t>
            </a:r>
            <a:r>
              <a:rPr lang="en-GB" kern="0" dirty="0" err="1">
                <a:latin typeface="Candara" panose="020E0502030303020204" pitchFamily="34" charset="0"/>
                <a:cs typeface="Arial" panose="020B0604020202020204" pitchFamily="34" charset="0"/>
              </a:rPr>
              <a:t>lunghe</a:t>
            </a:r>
            <a:r>
              <a:rPr lang="en-GB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Candara" panose="020E0502030303020204" pitchFamily="34" charset="0"/>
                <a:cs typeface="Arial" panose="020B0604020202020204" pitchFamily="34" charset="0"/>
              </a:rPr>
              <a:t>distanze</a:t>
            </a:r>
            <a:r>
              <a:rPr lang="en-GB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Candara" panose="020E0502030303020204" pitchFamily="34" charset="0"/>
                <a:cs typeface="Arial" panose="020B0604020202020204" pitchFamily="34" charset="0"/>
              </a:rPr>
              <a:t>fra</a:t>
            </a:r>
            <a:r>
              <a:rPr lang="en-GB" kern="0" dirty="0">
                <a:latin typeface="Candara" panose="020E0502030303020204" pitchFamily="34" charset="0"/>
                <a:cs typeface="Arial" panose="020B0604020202020204" pitchFamily="34" charset="0"/>
              </a:rPr>
              <a:t>, ad es.:</a:t>
            </a:r>
          </a:p>
          <a:p>
            <a:pPr>
              <a:defRPr/>
            </a:pPr>
            <a:r>
              <a:rPr lang="en-GB" b="1" kern="0" dirty="0">
                <a:latin typeface="Candara" panose="020E0502030303020204" pitchFamily="34" charset="0"/>
                <a:cs typeface="Arial" panose="020B0604020202020204" pitchFamily="34" charset="0"/>
              </a:rPr>
              <a:t>Trento, 22%</a:t>
            </a:r>
          </a:p>
          <a:p>
            <a:pPr>
              <a:defRPr/>
            </a:pPr>
            <a:r>
              <a:rPr lang="en-GB" b="1" kern="0" dirty="0">
                <a:latin typeface="Candara" panose="020E0502030303020204" pitchFamily="34" charset="0"/>
                <a:cs typeface="Arial" panose="020B0604020202020204" pitchFamily="34" charset="0"/>
              </a:rPr>
              <a:t>Emilia-Romagna, 26%</a:t>
            </a:r>
          </a:p>
          <a:p>
            <a:pPr>
              <a:defRPr/>
            </a:pPr>
            <a:r>
              <a:rPr lang="en-GB" b="1" kern="0" dirty="0">
                <a:latin typeface="Candara" panose="020E0502030303020204" pitchFamily="34" charset="0"/>
                <a:cs typeface="Arial" panose="020B0604020202020204" pitchFamily="34" charset="0"/>
              </a:rPr>
              <a:t>Campania, 42%</a:t>
            </a:r>
          </a:p>
        </p:txBody>
      </p:sp>
      <p:pic>
        <p:nvPicPr>
          <p:cNvPr id="14344" name="Immagine 3">
            <a:extLst>
              <a:ext uri="{FF2B5EF4-FFF2-40B4-BE49-F238E27FC236}">
                <a16:creationId xmlns:a16="http://schemas.microsoft.com/office/drawing/2014/main" id="{6B74B899-91F3-43DD-B869-31F14C7E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6960"/>
          <a:stretch>
            <a:fillRect/>
          </a:stretch>
        </p:blipFill>
        <p:spPr bwMode="auto">
          <a:xfrm>
            <a:off x="1269068" y="613100"/>
            <a:ext cx="5038628" cy="579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ttangolo 4">
            <a:extLst>
              <a:ext uri="{FF2B5EF4-FFF2-40B4-BE49-F238E27FC236}">
                <a16:creationId xmlns:a16="http://schemas.microsoft.com/office/drawing/2014/main" id="{50D50A8C-AC63-4A41-B697-75910281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696" y="1276833"/>
            <a:ext cx="554930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Candara" panose="020E0502030303020204" pitchFamily="34" charset="0"/>
              </a:rPr>
              <a:t>Quota di </a:t>
            </a:r>
            <a:r>
              <a:rPr lang="en-US" altLang="it-IT" b="1" dirty="0" err="1">
                <a:latin typeface="Candara" panose="020E0502030303020204" pitchFamily="34" charset="0"/>
              </a:rPr>
              <a:t>persone</a:t>
            </a:r>
            <a:r>
              <a:rPr lang="en-US" altLang="it-IT" b="1" dirty="0">
                <a:latin typeface="Candara" panose="020E0502030303020204" pitchFamily="34" charset="0"/>
              </a:rPr>
              <a:t> </a:t>
            </a:r>
            <a:r>
              <a:rPr lang="en-US" altLang="it-IT" b="1" dirty="0" err="1">
                <a:latin typeface="Candara" panose="020E0502030303020204" pitchFamily="34" charset="0"/>
              </a:rPr>
              <a:t>che</a:t>
            </a:r>
            <a:r>
              <a:rPr lang="en-US" altLang="it-IT" b="1" dirty="0">
                <a:latin typeface="Candara" panose="020E0502030303020204" pitchFamily="34" charset="0"/>
              </a:rPr>
              <a:t> non </a:t>
            </a:r>
            <a:r>
              <a:rPr lang="en-US" altLang="it-IT" b="1" dirty="0" err="1">
                <a:latin typeface="Candara" panose="020E0502030303020204" pitchFamily="34" charset="0"/>
              </a:rPr>
              <a:t>hanno</a:t>
            </a:r>
            <a:r>
              <a:rPr lang="en-US" altLang="it-IT" b="1" dirty="0">
                <a:latin typeface="Candara" panose="020E0502030303020204" pitchFamily="34" charset="0"/>
              </a:rPr>
              <a:t> </a:t>
            </a:r>
            <a:r>
              <a:rPr lang="en-US" altLang="it-IT" b="1" dirty="0" err="1">
                <a:latin typeface="Candara" panose="020E0502030303020204" pitchFamily="34" charset="0"/>
              </a:rPr>
              <a:t>mai</a:t>
            </a:r>
            <a:r>
              <a:rPr lang="en-US" altLang="it-IT" b="1" dirty="0">
                <a:latin typeface="Candara" panose="020E0502030303020204" pitchFamily="34" charset="0"/>
              </a:rPr>
              <a:t> </a:t>
            </a:r>
            <a:r>
              <a:rPr lang="en-US" altLang="it-IT" b="1" dirty="0" err="1">
                <a:latin typeface="Candara" panose="020E0502030303020204" pitchFamily="34" charset="0"/>
              </a:rPr>
              <a:t>usato</a:t>
            </a:r>
            <a:r>
              <a:rPr lang="en-US" altLang="it-IT" b="1" dirty="0">
                <a:latin typeface="Candara" panose="020E0502030303020204" pitchFamily="34" charset="0"/>
              </a:rPr>
              <a:t> un computer, </a:t>
            </a:r>
            <a:r>
              <a:rPr lang="en-US" altLang="it-IT" b="1" dirty="0" err="1">
                <a:latin typeface="Candara" panose="020E0502030303020204" pitchFamily="34" charset="0"/>
              </a:rPr>
              <a:t>nelle</a:t>
            </a:r>
            <a:r>
              <a:rPr lang="en-US" altLang="it-IT" b="1" dirty="0">
                <a:latin typeface="Candara" panose="020E0502030303020204" pitchFamily="34" charset="0"/>
              </a:rPr>
              <a:t> diverse </a:t>
            </a:r>
            <a:r>
              <a:rPr lang="en-US" altLang="it-IT" b="1" dirty="0" err="1">
                <a:latin typeface="Candara" panose="020E0502030303020204" pitchFamily="34" charset="0"/>
              </a:rPr>
              <a:t>regioni</a:t>
            </a:r>
            <a:r>
              <a:rPr lang="en-US" altLang="it-IT" b="1" dirty="0">
                <a:latin typeface="Candara" panose="020E0502030303020204" pitchFamily="34" charset="0"/>
              </a:rPr>
              <a:t> europee, (% </a:t>
            </a:r>
            <a:r>
              <a:rPr lang="en-US" altLang="it-IT" b="1" dirty="0" err="1">
                <a:latin typeface="Candara" panose="020E0502030303020204" pitchFamily="34" charset="0"/>
              </a:rPr>
              <a:t>sul</a:t>
            </a:r>
            <a:r>
              <a:rPr lang="en-US" altLang="it-IT" b="1" dirty="0">
                <a:latin typeface="Candara" panose="020E0502030303020204" pitchFamily="34" charset="0"/>
              </a:rPr>
              <a:t> </a:t>
            </a:r>
            <a:r>
              <a:rPr lang="en-US" altLang="it-IT" b="1" dirty="0" err="1">
                <a:latin typeface="Candara" panose="020E0502030303020204" pitchFamily="34" charset="0"/>
              </a:rPr>
              <a:t>totale</a:t>
            </a:r>
            <a:r>
              <a:rPr lang="en-US" altLang="it-IT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16F7698-533A-4C8D-A4C1-7D577B247C46}"/>
              </a:ext>
            </a:extLst>
          </p:cNvPr>
          <p:cNvSpPr/>
          <p:nvPr/>
        </p:nvSpPr>
        <p:spPr>
          <a:xfrm>
            <a:off x="1269068" y="5589275"/>
            <a:ext cx="5038628" cy="208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C9DE100-9E0F-4CCC-9A77-C4264FEB3C8B}"/>
              </a:ext>
            </a:extLst>
          </p:cNvPr>
          <p:cNvSpPr txBox="1">
            <a:spLocks/>
          </p:cNvSpPr>
          <p:nvPr/>
        </p:nvSpPr>
        <p:spPr>
          <a:xfrm>
            <a:off x="1185325" y="64544"/>
            <a:ext cx="10671671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dirty="0"/>
              <a:t>Differenze DESI INDEX fra regioni europee</a:t>
            </a: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id="{46801F38-861E-4FA0-B323-592DCC9A7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326" y="6408116"/>
            <a:ext cx="55493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dirty="0"/>
              <a:t>Fonte: </a:t>
            </a:r>
            <a:r>
              <a:rPr lang="en-GB" altLang="it-IT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Eurostat, 2016</a:t>
            </a:r>
            <a:r>
              <a:rPr lang="en-GB" altLang="it-IT" sz="1800" dirty="0"/>
              <a:t> Viz: Davide </a:t>
            </a:r>
            <a:r>
              <a:rPr lang="en-GB" altLang="it-IT" sz="1800" dirty="0" err="1"/>
              <a:t>Mancino</a:t>
            </a:r>
            <a:endParaRPr lang="en-GB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73333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6892C42-38E6-FE42-B151-A1206BAFC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98034"/>
              </p:ext>
            </p:extLst>
          </p:nvPr>
        </p:nvGraphicFramePr>
        <p:xfrm>
          <a:off x="955830" y="1932495"/>
          <a:ext cx="10629711" cy="3651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2879">
                  <a:extLst>
                    <a:ext uri="{9D8B030D-6E8A-4147-A177-3AD203B41FA5}">
                      <a16:colId xmlns:a16="http://schemas.microsoft.com/office/drawing/2014/main" val="141418692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1177143698"/>
                    </a:ext>
                  </a:extLst>
                </a:gridCol>
                <a:gridCol w="775256">
                  <a:extLst>
                    <a:ext uri="{9D8B030D-6E8A-4147-A177-3AD203B41FA5}">
                      <a16:colId xmlns:a16="http://schemas.microsoft.com/office/drawing/2014/main" val="2689845515"/>
                    </a:ext>
                  </a:extLst>
                </a:gridCol>
                <a:gridCol w="1062970">
                  <a:extLst>
                    <a:ext uri="{9D8B030D-6E8A-4147-A177-3AD203B41FA5}">
                      <a16:colId xmlns:a16="http://schemas.microsoft.com/office/drawing/2014/main" val="187571783"/>
                    </a:ext>
                  </a:extLst>
                </a:gridCol>
              </a:tblGrid>
              <a:tr h="524868">
                <a:tc>
                  <a:txBody>
                    <a:bodyPr/>
                    <a:lstStyle/>
                    <a:p>
                      <a:pPr algn="l" fontAlgn="b"/>
                      <a:endParaRPr lang="it-IT" sz="2400" b="1" i="0" u="none" strike="noStrike" dirty="0">
                        <a:solidFill>
                          <a:srgbClr val="5B9BD5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effectLst/>
                          <a:latin typeface="Candara" panose="020E0502030303020204" pitchFamily="34" charset="0"/>
                        </a:rPr>
                        <a:t>Emilia-Romagna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effectLst/>
                          <a:latin typeface="Candara" panose="020E0502030303020204" pitchFamily="34" charset="0"/>
                        </a:rPr>
                        <a:t>Italia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effectLst/>
                          <a:latin typeface="Candara" panose="020E0502030303020204" pitchFamily="34" charset="0"/>
                        </a:rPr>
                        <a:t>EU28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3752701793"/>
                  </a:ext>
                </a:extLst>
              </a:tr>
              <a:tr h="752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1.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Persone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che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non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hanno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mai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usato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internet- % pop. 16-74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anni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22,00 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28,00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16,00 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3540521077"/>
                  </a:ext>
                </a:extLst>
              </a:tr>
              <a:tr h="71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2.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Persone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con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competenze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digitali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almeno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di base ad elevate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45,00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46,00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59,00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3674331996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3.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Laureati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STEM per 1.000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abitanti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(20-29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anni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di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età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)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18,80</a:t>
                      </a:r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13,60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18,70</a:t>
                      </a:r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2343387467"/>
                  </a:ext>
                </a:extLst>
              </a:tr>
              <a:tr h="775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4.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Occupati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ICT (15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anni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+) - %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su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occupazione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Candara" panose="020E0502030303020204" pitchFamily="34" charset="0"/>
                        </a:rPr>
                        <a:t>totale</a:t>
                      </a:r>
                      <a:r>
                        <a:rPr lang="en-US" sz="2400" b="1" u="none" strike="noStrike" dirty="0">
                          <a:effectLst/>
                          <a:latin typeface="Candara" panose="020E0502030303020204" pitchFamily="34" charset="0"/>
                        </a:rPr>
                        <a:t> 2015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2,10 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1,90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3,00</a:t>
                      </a:r>
                      <a:r>
                        <a:rPr lang="it-IT" sz="2400" i="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2886364894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73A5D5BF-852E-4233-8BF4-6C703C02A2D0}"/>
              </a:ext>
            </a:extLst>
          </p:cNvPr>
          <p:cNvSpPr/>
          <p:nvPr/>
        </p:nvSpPr>
        <p:spPr>
          <a:xfrm>
            <a:off x="1238633" y="0"/>
            <a:ext cx="1010860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800" b="1" dirty="0"/>
              <a:t>DIFFERENZE DESI INDEX FRA REGIONI EUROPEE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7B6B0D78-EBFD-4EED-AF49-7CEFA86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38" y="1083754"/>
            <a:ext cx="106297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Candara" panose="020E0502030303020204" pitchFamily="34" charset="0"/>
              </a:rPr>
              <a:t>Confronto</a:t>
            </a:r>
            <a:r>
              <a:rPr lang="en-US" altLang="it-IT" sz="2800" b="1" dirty="0">
                <a:latin typeface="Candara" panose="020E0502030303020204" pitchFamily="34" charset="0"/>
              </a:rPr>
              <a:t> </a:t>
            </a:r>
            <a:r>
              <a:rPr lang="en-US" altLang="it-IT" sz="2800" b="1" dirty="0" err="1">
                <a:latin typeface="Candara" panose="020E0502030303020204" pitchFamily="34" charset="0"/>
              </a:rPr>
              <a:t>su</a:t>
            </a:r>
            <a:r>
              <a:rPr lang="en-US" altLang="it-IT" sz="2800" b="1" dirty="0">
                <a:latin typeface="Candara" panose="020E0502030303020204" pitchFamily="34" charset="0"/>
              </a:rPr>
              <a:t> </a:t>
            </a:r>
            <a:r>
              <a:rPr lang="en-US" altLang="it-IT" sz="2800" b="1" dirty="0" err="1">
                <a:latin typeface="Candara" panose="020E0502030303020204" pitchFamily="34" charset="0"/>
              </a:rPr>
              <a:t>alcune</a:t>
            </a:r>
            <a:r>
              <a:rPr lang="en-US" altLang="it-IT" sz="2800" b="1" dirty="0">
                <a:latin typeface="Candara" panose="020E0502030303020204" pitchFamily="34" charset="0"/>
              </a:rPr>
              <a:t> </a:t>
            </a:r>
            <a:r>
              <a:rPr lang="en-US" altLang="it-IT" sz="2800" b="1" dirty="0" err="1">
                <a:latin typeface="Candara" panose="020E0502030303020204" pitchFamily="34" charset="0"/>
              </a:rPr>
              <a:t>dimensioni</a:t>
            </a:r>
            <a:r>
              <a:rPr lang="en-US" altLang="it-IT" sz="2800" b="1" dirty="0">
                <a:latin typeface="Candara" panose="020E0502030303020204" pitchFamily="34" charset="0"/>
              </a:rPr>
              <a:t> del DESI INDEX </a:t>
            </a:r>
            <a:r>
              <a:rPr lang="en-US" altLang="it-IT" sz="2800" b="1" dirty="0" err="1">
                <a:latin typeface="Candara" panose="020E0502030303020204" pitchFamily="34" charset="0"/>
              </a:rPr>
              <a:t>fra</a:t>
            </a:r>
            <a:r>
              <a:rPr lang="en-US" altLang="it-IT" sz="2800" b="1" dirty="0">
                <a:latin typeface="Candara" panose="020E0502030303020204" pitchFamily="34" charset="0"/>
              </a:rPr>
              <a:t> Emilia-Romagna, Italia, EU28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8534257-87B9-492E-BD06-F4CEA6BFC071}"/>
              </a:ext>
            </a:extLst>
          </p:cNvPr>
          <p:cNvSpPr/>
          <p:nvPr/>
        </p:nvSpPr>
        <p:spPr>
          <a:xfrm>
            <a:off x="884838" y="5508110"/>
            <a:ext cx="3215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it-IT" dirty="0"/>
              <a:t>Fonte: Agenda </a:t>
            </a:r>
            <a:r>
              <a:rPr lang="en-GB" altLang="it-IT" dirty="0" err="1"/>
              <a:t>Digitale</a:t>
            </a:r>
            <a:r>
              <a:rPr lang="en-GB" altLang="it-IT" dirty="0"/>
              <a:t> ER, 2016</a:t>
            </a:r>
          </a:p>
        </p:txBody>
      </p:sp>
    </p:spTree>
    <p:extLst>
      <p:ext uri="{BB962C8B-B14F-4D97-AF65-F5344CB8AC3E}">
        <p14:creationId xmlns:p14="http://schemas.microsoft.com/office/powerpoint/2010/main" val="76000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211240C-0E23-E44C-9265-C7CB593F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9" y="1031609"/>
            <a:ext cx="10557164" cy="5881411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>
                <a:latin typeface="Candara" panose="020E0502030303020204" pitchFamily="34" charset="0"/>
              </a:rPr>
              <a:t>Le </a:t>
            </a:r>
            <a:r>
              <a:rPr lang="it-IT" b="1" dirty="0">
                <a:latin typeface="Candara" panose="020E0502030303020204" pitchFamily="34" charset="0"/>
              </a:rPr>
              <a:t>tecnologie digitali </a:t>
            </a:r>
            <a:r>
              <a:rPr lang="it-IT" dirty="0">
                <a:latin typeface="Candara" panose="020E0502030303020204" pitchFamily="34" charset="0"/>
              </a:rPr>
              <a:t>possono essere definite una </a:t>
            </a:r>
            <a:r>
              <a:rPr lang="it-IT" u="sng" dirty="0">
                <a:latin typeface="Candara" panose="020E0502030303020204" pitchFamily="34" charset="0"/>
              </a:rPr>
              <a:t>«</a:t>
            </a:r>
            <a:r>
              <a:rPr lang="it-IT" b="1" u="sng" dirty="0">
                <a:latin typeface="Candara" panose="020E0502030303020204" pitchFamily="34" charset="0"/>
              </a:rPr>
              <a:t>general </a:t>
            </a:r>
            <a:r>
              <a:rPr lang="it-IT" b="1" u="sng" dirty="0" err="1">
                <a:latin typeface="Candara" panose="020E0502030303020204" pitchFamily="34" charset="0"/>
              </a:rPr>
              <a:t>purpose</a:t>
            </a:r>
            <a:r>
              <a:rPr lang="it-IT" b="1" u="sng" dirty="0">
                <a:latin typeface="Candara" panose="020E0502030303020204" pitchFamily="34" charset="0"/>
              </a:rPr>
              <a:t> </a:t>
            </a:r>
            <a:r>
              <a:rPr lang="it-IT" b="1" u="sng" dirty="0" err="1">
                <a:latin typeface="Candara" panose="020E0502030303020204" pitchFamily="34" charset="0"/>
              </a:rPr>
              <a:t>technology</a:t>
            </a:r>
            <a:r>
              <a:rPr lang="it-IT" u="sng" dirty="0">
                <a:latin typeface="Candara" panose="020E0502030303020204" pitchFamily="34" charset="0"/>
              </a:rPr>
              <a:t>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latin typeface="Candara" panose="020E0502030303020204" pitchFamily="34" charset="0"/>
              </a:rPr>
              <a:t>in quanto esse </a:t>
            </a:r>
            <a:r>
              <a:rPr lang="it-IT" b="1" dirty="0">
                <a:latin typeface="Candara" panose="020E0502030303020204" pitchFamily="34" charset="0"/>
              </a:rPr>
              <a:t>pervadono</a:t>
            </a:r>
            <a:r>
              <a:rPr lang="it-IT" dirty="0">
                <a:latin typeface="Candara" panose="020E0502030303020204" pitchFamily="34" charset="0"/>
              </a:rPr>
              <a:t> l’intero quadro dei sistemi sociali, culturali e produttivi.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latin typeface="Candara" panose="020E0502030303020204" pitchFamily="34" charset="0"/>
              </a:rPr>
              <a:t>Attivare un </a:t>
            </a:r>
            <a:r>
              <a:rPr lang="it-IT" b="1" dirty="0">
                <a:latin typeface="Candara" panose="020E0502030303020204" pitchFamily="34" charset="0"/>
              </a:rPr>
              <a:t>sistema sinergico di interventi </a:t>
            </a:r>
            <a:r>
              <a:rPr lang="it-IT" dirty="0">
                <a:latin typeface="Candara" panose="020E0502030303020204" pitchFamily="34" charset="0"/>
              </a:rPr>
              <a:t>sul tema delle competenze digitali significa almeno </a:t>
            </a:r>
            <a:r>
              <a:rPr lang="it-IT" b="1" u="sng" dirty="0">
                <a:latin typeface="Candara" panose="020E0502030303020204" pitchFamily="34" charset="0"/>
              </a:rPr>
              <a:t>differenziare gli interventi</a:t>
            </a:r>
            <a:r>
              <a:rPr lang="it-IT" u="sng" dirty="0">
                <a:latin typeface="Candara" panose="020E0502030303020204" pitchFamily="34" charset="0"/>
              </a:rPr>
              <a:t> </a:t>
            </a:r>
            <a:r>
              <a:rPr lang="it-IT" dirty="0">
                <a:latin typeface="Candara" panose="020E0502030303020204" pitchFamily="34" charset="0"/>
              </a:rPr>
              <a:t>a seconda delle «dimensioni» su cui hanno impatto le Tecnologie Digitali.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latin typeface="Candara" panose="020E0502030303020204" pitchFamily="34" charset="0"/>
              </a:rPr>
              <a:t>Ad esempio, è molto diverso parlare di interventi sulle competenze digitali per: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b="1" dirty="0">
                <a:latin typeface="Candara" panose="020E0502030303020204" pitchFamily="34" charset="0"/>
              </a:rPr>
              <a:t>allievi</a:t>
            </a:r>
            <a:r>
              <a:rPr lang="it-IT" dirty="0">
                <a:latin typeface="Candara" panose="020E0502030303020204" pitchFamily="34" charset="0"/>
              </a:rPr>
              <a:t> del sistema educativo;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b="1" dirty="0">
                <a:latin typeface="Candara" panose="020E0502030303020204" pitchFamily="34" charset="0"/>
              </a:rPr>
              <a:t>lavoratori</a:t>
            </a:r>
            <a:r>
              <a:rPr lang="it-IT" dirty="0">
                <a:latin typeface="Candara" panose="020E0502030303020204" pitchFamily="34" charset="0"/>
              </a:rPr>
              <a:t> e </a:t>
            </a:r>
            <a:r>
              <a:rPr lang="it-IT" b="1" dirty="0">
                <a:latin typeface="Candara" panose="020E0502030303020204" pitchFamily="34" charset="0"/>
              </a:rPr>
              <a:t>imprese</a:t>
            </a:r>
            <a:r>
              <a:rPr lang="it-IT" dirty="0">
                <a:latin typeface="Candara" panose="020E0502030303020204" pitchFamily="34" charset="0"/>
              </a:rPr>
              <a:t>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b="1" dirty="0">
                <a:latin typeface="Candara" panose="020E0502030303020204" pitchFamily="34" charset="0"/>
              </a:rPr>
              <a:t>persone uscite </a:t>
            </a:r>
            <a:r>
              <a:rPr lang="it-IT" dirty="0">
                <a:latin typeface="Candara" panose="020E0502030303020204" pitchFamily="34" charset="0"/>
              </a:rPr>
              <a:t>dal mercato del lavoro;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b="1" dirty="0">
                <a:latin typeface="Candara" panose="020E0502030303020204" pitchFamily="34" charset="0"/>
              </a:rPr>
              <a:t>Pubbliche amministrazioni</a:t>
            </a:r>
            <a:r>
              <a:rPr lang="it-IT" dirty="0">
                <a:latin typeface="Candara" panose="020E0502030303020204" pitchFamily="34" charset="0"/>
              </a:rPr>
              <a:t>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b="1" dirty="0">
                <a:latin typeface="Candara" panose="020E0502030303020204" pitchFamily="34" charset="0"/>
              </a:rPr>
              <a:t>cittadini</a:t>
            </a:r>
            <a:r>
              <a:rPr lang="it-IT" dirty="0">
                <a:latin typeface="Candara" panose="020E0502030303020204" pitchFamily="34" charset="0"/>
              </a:rPr>
              <a:t> in generale.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EEA30CE-8E34-4D13-A661-663AE8E733A8}"/>
              </a:ext>
            </a:extLst>
          </p:cNvPr>
          <p:cNvSpPr/>
          <p:nvPr/>
        </p:nvSpPr>
        <p:spPr>
          <a:xfrm>
            <a:off x="1238633" y="0"/>
            <a:ext cx="10158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SULLE STRATEGIE PER LA PROMOZIONE DELLE COMPETENZE DIGITALI (1)</a:t>
            </a:r>
          </a:p>
        </p:txBody>
      </p:sp>
    </p:spTree>
    <p:extLst>
      <p:ext uri="{BB962C8B-B14F-4D97-AF65-F5344CB8AC3E}">
        <p14:creationId xmlns:p14="http://schemas.microsoft.com/office/powerpoint/2010/main" val="221397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211240C-0E23-E44C-9265-C7CB593F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15" y="1106061"/>
            <a:ext cx="10541390" cy="5881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>
                <a:latin typeface="Candara" panose="020E0502030303020204" pitchFamily="34" charset="0"/>
              </a:rPr>
              <a:t>Si potrebbe così parlare (</a:t>
            </a:r>
            <a:r>
              <a:rPr lang="it-IT" sz="2200" i="1" dirty="0">
                <a:latin typeface="Candara" panose="020E0502030303020204" pitchFamily="34" charset="0"/>
              </a:rPr>
              <a:t>come proposto sulla piattaforma www.open-gov.it</a:t>
            </a:r>
            <a:r>
              <a:rPr lang="it-IT" sz="2200" dirty="0">
                <a:latin typeface="Candara" panose="020E0502030303020204" pitchFamily="34" charset="0"/>
              </a:rPr>
              <a:t>) di almeno </a:t>
            </a:r>
            <a:r>
              <a:rPr lang="it-IT" sz="2200" b="1" u="sng" dirty="0">
                <a:latin typeface="Candara" panose="020E0502030303020204" pitchFamily="34" charset="0"/>
              </a:rPr>
              <a:t>quattro diversi ambiti di competenze digitali</a:t>
            </a:r>
            <a:r>
              <a:rPr lang="it-IT" sz="2200" dirty="0">
                <a:latin typeface="Candara" panose="020E0502030303020204" pitchFamily="34" charset="0"/>
              </a:rPr>
              <a:t>, su cui intervenire:</a:t>
            </a:r>
          </a:p>
          <a:p>
            <a:pPr marL="457200" indent="-457200">
              <a:buFont typeface="+mj-lt"/>
              <a:buAutoNum type="alphaUcPeriod"/>
            </a:pPr>
            <a:r>
              <a:rPr lang="it-IT" sz="2200" dirty="0">
                <a:latin typeface="Candara" panose="020E0502030303020204" pitchFamily="34" charset="0"/>
              </a:rPr>
              <a:t>le </a:t>
            </a:r>
            <a:r>
              <a:rPr lang="it-IT" sz="2200" b="1" dirty="0">
                <a:latin typeface="Candara" panose="020E0502030303020204" pitchFamily="34" charset="0"/>
              </a:rPr>
              <a:t>competenze digitali di base</a:t>
            </a:r>
            <a:r>
              <a:rPr lang="it-IT" sz="2200" dirty="0">
                <a:latin typeface="Candara" panose="020E0502030303020204" pitchFamily="34" charset="0"/>
              </a:rPr>
              <a:t>, per tutti i cittadini per agire in modo </a:t>
            </a:r>
            <a:r>
              <a:rPr lang="it-IT" sz="2200" b="1" dirty="0">
                <a:latin typeface="Candara" panose="020E0502030303020204" pitchFamily="34" charset="0"/>
              </a:rPr>
              <a:t>consapevole</a:t>
            </a:r>
            <a:r>
              <a:rPr lang="it-IT" sz="2200" dirty="0">
                <a:latin typeface="Candara" panose="020E0502030303020204" pitchFamily="34" charset="0"/>
              </a:rPr>
              <a:t> in un contesto, sociale e lavorativo, sempre più digitale, di cui </a:t>
            </a:r>
            <a:r>
              <a:rPr lang="it-IT" sz="2200" dirty="0" err="1">
                <a:latin typeface="Candara" panose="020E0502030303020204" pitchFamily="34" charset="0"/>
              </a:rPr>
              <a:t>DigComp</a:t>
            </a:r>
            <a:r>
              <a:rPr lang="it-IT" sz="2200" dirty="0">
                <a:latin typeface="Candara" panose="020E0502030303020204" pitchFamily="34" charset="0"/>
              </a:rPr>
              <a:t> 2.1 rappresenta il principale framework di riferimento condiviso a livello europeo;</a:t>
            </a:r>
          </a:p>
          <a:p>
            <a:pPr marL="457200" indent="-457200">
              <a:buFont typeface="+mj-lt"/>
              <a:buAutoNum type="alphaUcPeriod"/>
            </a:pPr>
            <a:r>
              <a:rPr lang="it-IT" sz="2200" dirty="0">
                <a:latin typeface="Candara" panose="020E0502030303020204" pitchFamily="34" charset="0"/>
              </a:rPr>
              <a:t>le </a:t>
            </a:r>
            <a:r>
              <a:rPr lang="it-IT" sz="2200" b="1" dirty="0">
                <a:latin typeface="Candara" panose="020E0502030303020204" pitchFamily="34" charset="0"/>
              </a:rPr>
              <a:t>competenze specialistiche </a:t>
            </a:r>
            <a:r>
              <a:rPr lang="it-IT" sz="2200" dirty="0">
                <a:latin typeface="Candara" panose="020E0502030303020204" pitchFamily="34" charset="0"/>
              </a:rPr>
              <a:t>alla base del </a:t>
            </a:r>
            <a:r>
              <a:rPr lang="it-IT" sz="2200" b="1" dirty="0">
                <a:latin typeface="Candara" panose="020E0502030303020204" pitchFamily="34" charset="0"/>
              </a:rPr>
              <a:t>miglioramento della produttività e della competitività </a:t>
            </a:r>
            <a:r>
              <a:rPr lang="it-IT" sz="2200" dirty="0">
                <a:latin typeface="Candara" panose="020E0502030303020204" pitchFamily="34" charset="0"/>
              </a:rPr>
              <a:t>del sistema </a:t>
            </a:r>
            <a:r>
              <a:rPr lang="it-IT" sz="2200" b="1" dirty="0">
                <a:latin typeface="Candara" panose="020E0502030303020204" pitchFamily="34" charset="0"/>
              </a:rPr>
              <a:t>imprenditoriale</a:t>
            </a:r>
            <a:r>
              <a:rPr lang="it-IT" sz="2200" dirty="0">
                <a:latin typeface="Candara" panose="020E0502030303020204" pitchFamily="34" charset="0"/>
              </a:rPr>
              <a:t>  e dei servizi pubblici;</a:t>
            </a:r>
          </a:p>
          <a:p>
            <a:pPr marL="457200" indent="-457200">
              <a:buFont typeface="+mj-lt"/>
              <a:buAutoNum type="alphaUcPeriod"/>
            </a:pPr>
            <a:r>
              <a:rPr lang="it-IT" sz="2200" dirty="0">
                <a:latin typeface="Candara" panose="020E0502030303020204" pitchFamily="34" charset="0"/>
              </a:rPr>
              <a:t>le competenze </a:t>
            </a:r>
            <a:r>
              <a:rPr lang="it-IT" sz="2200" b="1" dirty="0">
                <a:latin typeface="Candara" panose="020E0502030303020204" pitchFamily="34" charset="0"/>
              </a:rPr>
              <a:t>digitali complementari di un dato contesto di lavoro </a:t>
            </a:r>
            <a:r>
              <a:rPr lang="it-IT" sz="2200" dirty="0">
                <a:latin typeface="Candara" panose="020E0502030303020204" pitchFamily="34" charset="0"/>
              </a:rPr>
              <a:t>(OCSE: “Digital </a:t>
            </a:r>
            <a:r>
              <a:rPr lang="it-IT" sz="2200" dirty="0" err="1">
                <a:latin typeface="Candara" panose="020E0502030303020204" pitchFamily="34" charset="0"/>
              </a:rPr>
              <a:t>Complementary</a:t>
            </a:r>
            <a:r>
              <a:rPr lang="it-IT" sz="2200" dirty="0">
                <a:latin typeface="Candara" panose="020E0502030303020204" pitchFamily="34" charset="0"/>
              </a:rPr>
              <a:t> Skills, i.e. </a:t>
            </a:r>
            <a:r>
              <a:rPr lang="en-US" dirty="0"/>
              <a:t>communication and teamwork skills”)</a:t>
            </a:r>
            <a:r>
              <a:rPr lang="it-IT" sz="2200" dirty="0">
                <a:latin typeface="Candara" panose="020E0502030303020204" pitchFamily="34" charset="0"/>
              </a:rPr>
              <a:t>;</a:t>
            </a:r>
          </a:p>
          <a:p>
            <a:pPr marL="457200" indent="-457200">
              <a:buFont typeface="+mj-lt"/>
              <a:buAutoNum type="alphaUcPeriod"/>
            </a:pPr>
            <a:r>
              <a:rPr lang="it-IT" sz="2200" u="sng" dirty="0">
                <a:latin typeface="Candara" panose="020E0502030303020204" pitchFamily="34" charset="0"/>
              </a:rPr>
              <a:t>le competenze digitali di </a:t>
            </a:r>
            <a:r>
              <a:rPr lang="it-IT" sz="2200" b="1" u="sng" dirty="0">
                <a:latin typeface="Candara" panose="020E0502030303020204" pitchFamily="34" charset="0"/>
              </a:rPr>
              <a:t>management ed e-leadership</a:t>
            </a:r>
            <a:r>
              <a:rPr lang="it-IT" sz="2200" u="sng" dirty="0">
                <a:latin typeface="Candara" panose="020E0502030303020204" pitchFamily="34" charset="0"/>
              </a:rPr>
              <a:t>, che si esprimono nella </a:t>
            </a:r>
            <a:r>
              <a:rPr lang="it-IT" sz="2200" b="1" u="sng" dirty="0">
                <a:latin typeface="Candara" panose="020E0502030303020204" pitchFamily="34" charset="0"/>
              </a:rPr>
              <a:t>capacità di cogliere le opportunità</a:t>
            </a:r>
            <a:r>
              <a:rPr lang="it-IT" sz="2200" u="sng" dirty="0">
                <a:latin typeface="Candara" panose="020E0502030303020204" pitchFamily="34" charset="0"/>
              </a:rPr>
              <a:t>, i benefici e le sfide implicate dalla trasformazione digitale e, quindi, di promuovere e guidare il cambiamento.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EEA30CE-8E34-4D13-A661-663AE8E733A8}"/>
              </a:ext>
            </a:extLst>
          </p:cNvPr>
          <p:cNvSpPr/>
          <p:nvPr/>
        </p:nvSpPr>
        <p:spPr>
          <a:xfrm>
            <a:off x="1238632" y="-94268"/>
            <a:ext cx="10158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SULLE STRATEGIE PER LA PROMOZIONE DELLE COMPETENZE DIGITALI (2)</a:t>
            </a:r>
          </a:p>
        </p:txBody>
      </p:sp>
    </p:spTree>
    <p:extLst>
      <p:ext uri="{BB962C8B-B14F-4D97-AF65-F5344CB8AC3E}">
        <p14:creationId xmlns:p14="http://schemas.microsoft.com/office/powerpoint/2010/main" val="74255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3FE45A00-CCD0-CB4A-9F90-97AF91E61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" r="15651" b="-4074"/>
          <a:stretch/>
        </p:blipFill>
        <p:spPr>
          <a:xfrm>
            <a:off x="0" y="0"/>
            <a:ext cx="9477053" cy="7180860"/>
          </a:xfrm>
          <a:prstGeom prst="rect">
            <a:avLst/>
          </a:prstGeom>
        </p:spPr>
      </p:pic>
      <p:sp>
        <p:nvSpPr>
          <p:cNvPr id="3" name="Rettangolo 4">
            <a:extLst>
              <a:ext uri="{FF2B5EF4-FFF2-40B4-BE49-F238E27FC236}">
                <a16:creationId xmlns:a16="http://schemas.microsoft.com/office/drawing/2014/main" id="{8A57BBA8-F735-47AB-82FC-2CA3AAF3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053" y="197346"/>
            <a:ext cx="2714947" cy="64633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>
                <a:latin typeface="Candara" panose="020E0502030303020204" pitchFamily="34" charset="0"/>
              </a:rPr>
              <a:t>Il Sistema </a:t>
            </a:r>
            <a:r>
              <a:rPr lang="en-US" altLang="it-IT" sz="2300" b="1" dirty="0">
                <a:latin typeface="Candara" panose="020E0502030303020204" pitchFamily="34" charset="0"/>
              </a:rPr>
              <a:t>DIG.COMP </a:t>
            </a:r>
            <a:r>
              <a:rPr lang="en-US" altLang="it-IT" sz="2300" dirty="0" err="1">
                <a:latin typeface="Candara" panose="020E0502030303020204" pitchFamily="34" charset="0"/>
              </a:rPr>
              <a:t>rappresenta</a:t>
            </a:r>
            <a:r>
              <a:rPr lang="en-US" altLang="it-IT" sz="2300" dirty="0">
                <a:latin typeface="Candara" panose="020E0502030303020204" pitchFamily="34" charset="0"/>
              </a:rPr>
              <a:t> un </a:t>
            </a:r>
            <a:r>
              <a:rPr lang="en-US" altLang="it-IT" sz="2300" b="1" dirty="0" err="1">
                <a:latin typeface="Candara" panose="020E0502030303020204" pitchFamily="34" charset="0"/>
              </a:rPr>
              <a:t>cambio</a:t>
            </a:r>
            <a:r>
              <a:rPr lang="en-US" altLang="it-IT" sz="2300" b="1" dirty="0">
                <a:latin typeface="Candara" panose="020E0502030303020204" pitchFamily="34" charset="0"/>
              </a:rPr>
              <a:t> di </a:t>
            </a:r>
            <a:r>
              <a:rPr lang="en-US" altLang="it-IT" sz="2300" b="1" dirty="0" err="1">
                <a:latin typeface="Candara" panose="020E0502030303020204" pitchFamily="34" charset="0"/>
              </a:rPr>
              <a:t>paradigma</a:t>
            </a:r>
            <a:r>
              <a:rPr lang="en-US" altLang="it-IT" sz="2300" dirty="0">
                <a:latin typeface="Candara" panose="020E0502030303020204" pitchFamily="34" charset="0"/>
              </a:rPr>
              <a:t>, </a:t>
            </a:r>
            <a:r>
              <a:rPr lang="en-US" altLang="it-IT" sz="2300" dirty="0" err="1">
                <a:latin typeface="Candara" panose="020E0502030303020204" pitchFamily="34" charset="0"/>
              </a:rPr>
              <a:t>perchè</a:t>
            </a:r>
            <a:r>
              <a:rPr lang="en-US" altLang="it-IT" sz="2300" dirty="0">
                <a:latin typeface="Candara" panose="020E0502030303020204" pitchFamily="34" charset="0"/>
              </a:rPr>
              <a:t> introduce una </a:t>
            </a:r>
            <a:r>
              <a:rPr lang="en-US" altLang="it-IT" sz="2300" b="1" dirty="0" err="1">
                <a:latin typeface="Candara" panose="020E0502030303020204" pitchFamily="34" charset="0"/>
              </a:rPr>
              <a:t>metrica</a:t>
            </a:r>
            <a:r>
              <a:rPr lang="en-US" altLang="it-IT" sz="2300" dirty="0">
                <a:latin typeface="Candara" panose="020E0502030303020204" pitchFamily="34" charset="0"/>
              </a:rPr>
              <a:t> </a:t>
            </a:r>
            <a:r>
              <a:rPr lang="en-US" altLang="it-IT" sz="2300" dirty="0" err="1">
                <a:latin typeface="Candara" panose="020E0502030303020204" pitchFamily="34" charset="0"/>
              </a:rPr>
              <a:t>relativa</a:t>
            </a:r>
            <a:r>
              <a:rPr lang="en-US" altLang="it-IT" sz="2300" dirty="0">
                <a:latin typeface="Candara" panose="020E0502030303020204" pitchFamily="34" charset="0"/>
              </a:rPr>
              <a:t> non </a:t>
            </a:r>
            <a:r>
              <a:rPr lang="en-US" altLang="it-IT" sz="2300" dirty="0" err="1">
                <a:latin typeface="Candara" panose="020E0502030303020204" pitchFamily="34" charset="0"/>
              </a:rPr>
              <a:t>più</a:t>
            </a:r>
            <a:r>
              <a:rPr lang="en-US" altLang="it-IT" sz="2300" dirty="0">
                <a:latin typeface="Candara" panose="020E0502030303020204" pitchFamily="34" charset="0"/>
              </a:rPr>
              <a:t> al </a:t>
            </a:r>
            <a:r>
              <a:rPr lang="en-US" altLang="it-IT" sz="2300" b="1" dirty="0" err="1">
                <a:latin typeface="Candara" panose="020E0502030303020204" pitchFamily="34" charset="0"/>
              </a:rPr>
              <a:t>possesso</a:t>
            </a:r>
            <a:r>
              <a:rPr lang="en-US" altLang="it-IT" sz="2300" dirty="0">
                <a:latin typeface="Candara" panose="020E0502030303020204" pitchFamily="34" charset="0"/>
              </a:rPr>
              <a:t> di </a:t>
            </a:r>
            <a:r>
              <a:rPr lang="en-US" altLang="it-IT" sz="2300" dirty="0" err="1">
                <a:latin typeface="Candara" panose="020E0502030303020204" pitchFamily="34" charset="0"/>
              </a:rPr>
              <a:t>specifiche</a:t>
            </a:r>
            <a:r>
              <a:rPr lang="en-US" altLang="it-IT" sz="2300" dirty="0">
                <a:latin typeface="Candara" panose="020E0502030303020204" pitchFamily="34" charset="0"/>
              </a:rPr>
              <a:t> </a:t>
            </a:r>
            <a:r>
              <a:rPr lang="en-US" altLang="it-IT" sz="2300" dirty="0" err="1">
                <a:latin typeface="Candara" panose="020E0502030303020204" pitchFamily="34" charset="0"/>
              </a:rPr>
              <a:t>conoscenze</a:t>
            </a:r>
            <a:r>
              <a:rPr lang="en-US" altLang="it-IT" sz="2300" dirty="0">
                <a:latin typeface="Candara" panose="020E0502030303020204" pitchFamily="34" charset="0"/>
              </a:rPr>
              <a:t> ICT (es. Conoscenza di Word), ma </a:t>
            </a:r>
            <a:r>
              <a:rPr lang="en-US" altLang="it-IT" sz="2300" dirty="0" err="1">
                <a:latin typeface="Candara" panose="020E0502030303020204" pitchFamily="34" charset="0"/>
              </a:rPr>
              <a:t>alla</a:t>
            </a:r>
            <a:r>
              <a:rPr lang="en-US" altLang="it-IT" sz="2300" dirty="0">
                <a:latin typeface="Candara" panose="020E0502030303020204" pitchFamily="34" charset="0"/>
              </a:rPr>
              <a:t> </a:t>
            </a:r>
            <a:r>
              <a:rPr lang="en-US" altLang="it-IT" sz="2300" b="1" dirty="0" err="1">
                <a:latin typeface="Candara" panose="020E0502030303020204" pitchFamily="34" charset="0"/>
              </a:rPr>
              <a:t>capacità</a:t>
            </a:r>
            <a:r>
              <a:rPr lang="en-US" altLang="it-IT" sz="2300" b="1" dirty="0">
                <a:latin typeface="Candara" panose="020E0502030303020204" pitchFamily="34" charset="0"/>
              </a:rPr>
              <a:t> di “</a:t>
            </a:r>
            <a:r>
              <a:rPr lang="en-US" altLang="it-IT" sz="2300" b="1" dirty="0" err="1">
                <a:latin typeface="Candara" panose="020E0502030303020204" pitchFamily="34" charset="0"/>
              </a:rPr>
              <a:t>agire</a:t>
            </a:r>
            <a:r>
              <a:rPr lang="en-US" altLang="it-IT" sz="2300" b="1" dirty="0">
                <a:latin typeface="Candara" panose="020E0502030303020204" pitchFamily="34" charset="0"/>
              </a:rPr>
              <a:t>” le </a:t>
            </a:r>
            <a:r>
              <a:rPr lang="en-US" altLang="it-IT" sz="2300" b="1" dirty="0" err="1">
                <a:latin typeface="Candara" panose="020E0502030303020204" pitchFamily="34" charset="0"/>
              </a:rPr>
              <a:t>competenze</a:t>
            </a:r>
            <a:r>
              <a:rPr lang="en-US" altLang="it-IT" sz="2300" b="1" dirty="0">
                <a:latin typeface="Candara" panose="020E0502030303020204" pitchFamily="34" charset="0"/>
              </a:rPr>
              <a:t> </a:t>
            </a:r>
            <a:r>
              <a:rPr lang="en-US" altLang="it-IT" sz="2300" dirty="0" err="1">
                <a:latin typeface="Candara" panose="020E0502030303020204" pitchFamily="34" charset="0"/>
              </a:rPr>
              <a:t>digitali</a:t>
            </a:r>
            <a:r>
              <a:rPr lang="en-US" altLang="it-IT" sz="2300" dirty="0">
                <a:latin typeface="Candara" panose="020E0502030303020204" pitchFamily="34" charset="0"/>
              </a:rPr>
              <a:t> per </a:t>
            </a:r>
            <a:r>
              <a:rPr lang="en-US" altLang="it-IT" sz="2300" dirty="0" err="1">
                <a:latin typeface="Candara" panose="020E0502030303020204" pitchFamily="34" charset="0"/>
              </a:rPr>
              <a:t>gestire</a:t>
            </a:r>
            <a:r>
              <a:rPr lang="en-US" altLang="it-IT" sz="2300" dirty="0">
                <a:latin typeface="Candara" panose="020E0502030303020204" pitchFamily="34" charset="0"/>
              </a:rPr>
              <a:t> in modo </a:t>
            </a:r>
            <a:r>
              <a:rPr lang="en-US" altLang="it-IT" sz="2300" dirty="0" err="1">
                <a:latin typeface="Candara" panose="020E0502030303020204" pitchFamily="34" charset="0"/>
              </a:rPr>
              <a:t>autonomo</a:t>
            </a:r>
            <a:r>
              <a:rPr lang="en-US" altLang="it-IT" sz="2300" dirty="0">
                <a:latin typeface="Candara" panose="020E0502030303020204" pitchFamily="34" charset="0"/>
              </a:rPr>
              <a:t> e </a:t>
            </a:r>
            <a:r>
              <a:rPr lang="en-US" altLang="it-IT" sz="2300" dirty="0" err="1">
                <a:latin typeface="Candara" panose="020E0502030303020204" pitchFamily="34" charset="0"/>
              </a:rPr>
              <a:t>creativo</a:t>
            </a:r>
            <a:r>
              <a:rPr lang="en-US" altLang="it-IT" sz="2300" dirty="0">
                <a:latin typeface="Candara" panose="020E0502030303020204" pitchFamily="34" charset="0"/>
              </a:rPr>
              <a:t> </a:t>
            </a:r>
            <a:r>
              <a:rPr lang="en-US" altLang="it-IT" sz="2300" dirty="0" err="1">
                <a:latin typeface="Candara" panose="020E0502030303020204" pitchFamily="34" charset="0"/>
              </a:rPr>
              <a:t>l’ambiente</a:t>
            </a:r>
            <a:r>
              <a:rPr lang="en-US" altLang="it-IT" sz="2300" dirty="0">
                <a:latin typeface="Candara" panose="020E0502030303020204" pitchFamily="34" charset="0"/>
              </a:rPr>
              <a:t> </a:t>
            </a:r>
            <a:r>
              <a:rPr lang="en-US" altLang="it-IT" sz="2300" dirty="0" err="1">
                <a:latin typeface="Candara" panose="020E0502030303020204" pitchFamily="34" charset="0"/>
              </a:rPr>
              <a:t>esterno</a:t>
            </a:r>
            <a:endParaRPr lang="en-US" altLang="it-IT" sz="2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EEA30CE-8E34-4D13-A661-663AE8E733A8}"/>
              </a:ext>
            </a:extLst>
          </p:cNvPr>
          <p:cNvSpPr/>
          <p:nvPr/>
        </p:nvSpPr>
        <p:spPr>
          <a:xfrm>
            <a:off x="1238632" y="0"/>
            <a:ext cx="10158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UN ESEMPIO DI INTERVENTO DA PARTE DELLA REGIONE EMILIA-ROMAGNA (1): FORMAZIONE SU BIG DATA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65CB143-C3E5-45A9-93DA-AFD89473D7BF}"/>
              </a:ext>
            </a:extLst>
          </p:cNvPr>
          <p:cNvSpPr/>
          <p:nvPr/>
        </p:nvSpPr>
        <p:spPr>
          <a:xfrm>
            <a:off x="814427" y="1142294"/>
            <a:ext cx="105825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3200" dirty="0"/>
              <a:t>L’intervento formativo “</a:t>
            </a:r>
            <a:r>
              <a:rPr lang="it-IT" sz="3200" b="1" i="1" dirty="0"/>
              <a:t>Anticipare la crescita con le nuove competenze sui Big Data</a:t>
            </a:r>
            <a:r>
              <a:rPr lang="it-IT" sz="3200" dirty="0"/>
              <a:t>”, approvato in seconda edizione nel 2019 dalla Regione Emilia-Romagna, attuato da un ampio </a:t>
            </a:r>
            <a:r>
              <a:rPr lang="it-IT" sz="3200" i="1" dirty="0"/>
              <a:t>cluster </a:t>
            </a:r>
            <a:r>
              <a:rPr lang="it-IT" sz="3200" dirty="0"/>
              <a:t>di enti formativi accreditati con </a:t>
            </a:r>
            <a:r>
              <a:rPr lang="it-IT" sz="3200" b="1" dirty="0"/>
              <a:t>tutte</a:t>
            </a:r>
            <a:r>
              <a:rPr lang="it-IT" sz="3200" dirty="0"/>
              <a:t> le università dell’Emilia-Romagna, e la collaborazione di diversi partner privati, per un </a:t>
            </a:r>
            <a:r>
              <a:rPr lang="it-IT" sz="3200" b="1" dirty="0"/>
              <a:t>finanziamento totale di 900.000 euro </a:t>
            </a:r>
            <a:r>
              <a:rPr lang="it-IT" sz="3200" dirty="0"/>
              <a:t>a valere del Fondo Sociale Europeo, prevede:</a:t>
            </a:r>
          </a:p>
          <a:p>
            <a:pPr marL="285750" indent="-285750">
              <a:buFontTx/>
              <a:buChar char="-"/>
            </a:pPr>
            <a:r>
              <a:rPr lang="it-IT" sz="3200" b="1" dirty="0"/>
              <a:t>8 progetti </a:t>
            </a:r>
            <a:r>
              <a:rPr lang="it-IT" sz="3200" dirty="0"/>
              <a:t>sul tema comune dei big data, ma affrontati da approcci disciplinari diversi: umanistico, economico-giuridico, scientifico, modulando le aree formative di interesse, fino ad un totale di 480 ore di formazione;</a:t>
            </a:r>
          </a:p>
        </p:txBody>
      </p:sp>
    </p:spTree>
    <p:extLst>
      <p:ext uri="{BB962C8B-B14F-4D97-AF65-F5344CB8AC3E}">
        <p14:creationId xmlns:p14="http://schemas.microsoft.com/office/powerpoint/2010/main" val="3100537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1198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Tw Cen MT</vt:lpstr>
      <vt:lpstr>Circuito</vt:lpstr>
      <vt:lpstr>Barcamp: competenze adatte al futuro” venerdì 25 ottobre 2019 dalle 9:30 alle 13:30 Piazza del Nettuno 3, Bologna Auditorium Biagi di Salaborsa</vt:lpstr>
      <vt:lpstr>Qualche dato su dove ci posizioniamo in termini di AVANZAMENTO DIGITALE</vt:lpstr>
      <vt:lpstr>Qualche dato su dove ci posizioniamo in termini di competenze digitali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sconosciuto</dc:creator>
  <cp:lastModifiedBy>Marzano Gabriele</cp:lastModifiedBy>
  <cp:revision>4</cp:revision>
  <dcterms:created xsi:type="dcterms:W3CDTF">2019-10-23T17:14:43Z</dcterms:created>
  <dcterms:modified xsi:type="dcterms:W3CDTF">2019-10-24T10:37:41Z</dcterms:modified>
</cp:coreProperties>
</file>