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76" r:id="rId6"/>
    <p:sldId id="324" r:id="rId7"/>
    <p:sldId id="343" r:id="rId8"/>
    <p:sldId id="321" r:id="rId9"/>
    <p:sldId id="284" r:id="rId10"/>
    <p:sldId id="340" r:id="rId11"/>
    <p:sldId id="341" r:id="rId12"/>
    <p:sldId id="342" r:id="rId13"/>
    <p:sldId id="325" r:id="rId14"/>
    <p:sldId id="320" r:id="rId15"/>
    <p:sldId id="330" r:id="rId16"/>
    <p:sldId id="335" r:id="rId17"/>
    <p:sldId id="337" r:id="rId18"/>
    <p:sldId id="338" r:id="rId19"/>
    <p:sldId id="339" r:id="rId20"/>
    <p:sldId id="328" r:id="rId21"/>
    <p:sldId id="329" r:id="rId22"/>
    <p:sldId id="345" r:id="rId23"/>
  </p:sldIdLst>
  <p:sldSz cx="24384000" cy="13716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Grouch BT" panose="02030903070706020404" pitchFamily="18" charset="0"/>
      <p:regular r:id="rId31"/>
    </p:embeddedFont>
    <p:embeddedFont>
      <p:font typeface="Ubuntu" panose="020B0504030602030204" pitchFamily="34" charset="0"/>
      <p:regular r:id="rId32"/>
      <p:bold r:id="rId33"/>
      <p:italic r:id="rId34"/>
      <p:boldItalic r:id="rId35"/>
    </p:embeddedFont>
    <p:embeddedFont>
      <p:font typeface="Ubuntu Bold" panose="020B0804030602030204" pitchFamily="34" charset="0"/>
      <p:bold r:id="rId36"/>
    </p:embeddedFont>
    <p:embeddedFont>
      <p:font typeface="Ubuntu Light" panose="020B0304030602030204" pitchFamily="34" charset="0"/>
      <p:regular r:id="rId37"/>
      <p: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defaultTextStyle>
    <a:defPPr>
      <a:defRPr lang="it-IT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137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C2E"/>
    <a:srgbClr val="F5BA00"/>
    <a:srgbClr val="F8DD64"/>
    <a:srgbClr val="000000"/>
    <a:srgbClr val="0069A9"/>
    <a:srgbClr val="EDEBDD"/>
    <a:srgbClr val="009A34"/>
    <a:srgbClr val="747886"/>
    <a:srgbClr val="121B2D"/>
    <a:srgbClr val="26385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FFBFA5-3A9E-4A20-AA52-6B92E074D0B5}" v="493" dt="2019-10-23T13:35:22.372"/>
    <p1510:client id="{9C2DE74D-4F71-B826-E642-3BBEA5FA30AD}" v="1" dt="2019-10-23T13:39:59.681"/>
    <p1510:client id="{A05D301A-C4DA-A6A1-BF9C-747C0AFC04AD}" v="15" dt="2019-10-23T13:41:40.942"/>
    <p1510:client id="{ACBCF9DA-AE9B-D8B1-1BC5-A61D9201B202}" v="28" dt="2019-10-23T08:31:07.954"/>
    <p1510:client id="{FD4048C2-0CAC-4D08-A19A-CB9E084F59B0}" v="274" dt="2019-10-23T21:08:04.2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806" y="77"/>
      </p:cViewPr>
      <p:guideLst>
        <p:guide orient="horz" pos="4320"/>
        <p:guide pos="137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zia Bandiera (ICONSULTING)" userId="9c9afe8c-cb2d-4431-9099-db843cd16615" providerId="ADAL" clId="{9EACD775-E85E-4E00-8644-C369C857F716}"/>
    <pc:docChg chg="undo custSel modSld modMainMaster">
      <pc:chgData name="Patrizia Bandiera (ICONSULTING)" userId="9c9afe8c-cb2d-4431-9099-db843cd16615" providerId="ADAL" clId="{9EACD775-E85E-4E00-8644-C369C857F716}" dt="2019-09-25T23:58:32.239" v="39" actId="478"/>
      <pc:docMkLst>
        <pc:docMk/>
      </pc:docMkLst>
      <pc:sldChg chg="modSp">
        <pc:chgData name="Patrizia Bandiera (ICONSULTING)" userId="9c9afe8c-cb2d-4431-9099-db843cd16615" providerId="ADAL" clId="{9EACD775-E85E-4E00-8644-C369C857F716}" dt="2019-09-25T23:46:32.077" v="1"/>
        <pc:sldMkLst>
          <pc:docMk/>
          <pc:sldMk cId="1717641647" sldId="276"/>
        </pc:sldMkLst>
        <pc:spChg chg="mod">
          <ac:chgData name="Patrizia Bandiera (ICONSULTING)" userId="9c9afe8c-cb2d-4431-9099-db843cd16615" providerId="ADAL" clId="{9EACD775-E85E-4E00-8644-C369C857F716}" dt="2019-09-25T23:46:32.077" v="1"/>
          <ac:spMkLst>
            <pc:docMk/>
            <pc:sldMk cId="1717641647" sldId="276"/>
            <ac:spMk id="5" creationId="{04C30FE7-807E-CD4C-8230-0CB9CE4289F1}"/>
          </ac:spMkLst>
        </pc:spChg>
      </pc:sldChg>
      <pc:sldChg chg="modSp">
        <pc:chgData name="Patrizia Bandiera (ICONSULTING)" userId="9c9afe8c-cb2d-4431-9099-db843cd16615" providerId="ADAL" clId="{9EACD775-E85E-4E00-8644-C369C857F716}" dt="2019-09-25T23:39:31.588" v="0" actId="1076"/>
        <pc:sldMkLst>
          <pc:docMk/>
          <pc:sldMk cId="285071619" sldId="284"/>
        </pc:sldMkLst>
        <pc:graphicFrameChg chg="mod">
          <ac:chgData name="Patrizia Bandiera (ICONSULTING)" userId="9c9afe8c-cb2d-4431-9099-db843cd16615" providerId="ADAL" clId="{9EACD775-E85E-4E00-8644-C369C857F716}" dt="2019-09-25T23:39:31.588" v="0" actId="1076"/>
          <ac:graphicFrameMkLst>
            <pc:docMk/>
            <pc:sldMk cId="285071619" sldId="284"/>
            <ac:graphicFrameMk id="32" creationId="{901C88E2-50C3-7D40-9BE1-F4524BDE5F3E}"/>
          </ac:graphicFrameMkLst>
        </pc:graphicFrameChg>
      </pc:sldChg>
      <pc:sldMasterChg chg="modSldLayout">
        <pc:chgData name="Patrizia Bandiera (ICONSULTING)" userId="9c9afe8c-cb2d-4431-9099-db843cd16615" providerId="ADAL" clId="{9EACD775-E85E-4E00-8644-C369C857F716}" dt="2019-09-25T23:58:32.239" v="39" actId="478"/>
        <pc:sldMasterMkLst>
          <pc:docMk/>
          <pc:sldMasterMk cId="827103863" sldId="2147483648"/>
        </pc:sldMasterMkLst>
        <pc:sldLayoutChg chg="addSp delSp modSp">
          <pc:chgData name="Patrizia Bandiera (ICONSULTING)" userId="9c9afe8c-cb2d-4431-9099-db843cd16615" providerId="ADAL" clId="{9EACD775-E85E-4E00-8644-C369C857F716}" dt="2019-09-25T23:58:32.239" v="39" actId="478"/>
          <pc:sldLayoutMkLst>
            <pc:docMk/>
            <pc:sldMasterMk cId="827103863" sldId="2147483648"/>
            <pc:sldLayoutMk cId="3081848420" sldId="2147483669"/>
          </pc:sldLayoutMkLst>
          <pc:picChg chg="add del mod">
            <ac:chgData name="Patrizia Bandiera (ICONSULTING)" userId="9c9afe8c-cb2d-4431-9099-db843cd16615" providerId="ADAL" clId="{9EACD775-E85E-4E00-8644-C369C857F716}" dt="2019-09-25T23:58:32.239" v="39" actId="478"/>
            <ac:picMkLst>
              <pc:docMk/>
              <pc:sldMasterMk cId="827103863" sldId="2147483648"/>
              <pc:sldLayoutMk cId="3081848420" sldId="2147483669"/>
              <ac:picMk id="3" creationId="{78253483-D996-467D-AC54-FDB56C853152}"/>
            </ac:picMkLst>
          </pc:picChg>
          <pc:picChg chg="add del mod">
            <ac:chgData name="Patrizia Bandiera (ICONSULTING)" userId="9c9afe8c-cb2d-4431-9099-db843cd16615" providerId="ADAL" clId="{9EACD775-E85E-4E00-8644-C369C857F716}" dt="2019-09-25T23:54:01.425" v="7"/>
            <ac:picMkLst>
              <pc:docMk/>
              <pc:sldMasterMk cId="827103863" sldId="2147483648"/>
              <pc:sldLayoutMk cId="3081848420" sldId="2147483669"/>
              <ac:picMk id="4" creationId="{DA48DC55-10B4-4D89-8D5A-08483436BCF2}"/>
            </ac:picMkLst>
          </pc:picChg>
          <pc:picChg chg="add del mod ord">
            <ac:chgData name="Patrizia Bandiera (ICONSULTING)" userId="9c9afe8c-cb2d-4431-9099-db843cd16615" providerId="ADAL" clId="{9EACD775-E85E-4E00-8644-C369C857F716}" dt="2019-09-25T23:57:09.045" v="28" actId="478"/>
            <ac:picMkLst>
              <pc:docMk/>
              <pc:sldMasterMk cId="827103863" sldId="2147483648"/>
              <pc:sldLayoutMk cId="3081848420" sldId="2147483669"/>
              <ac:picMk id="6" creationId="{1A9CACC7-A427-4D18-B8FB-96377BCA88B7}"/>
            </ac:picMkLst>
          </pc:picChg>
          <pc:picChg chg="add mod ord modCrop">
            <ac:chgData name="Patrizia Bandiera (ICONSULTING)" userId="9c9afe8c-cb2d-4431-9099-db843cd16615" providerId="ADAL" clId="{9EACD775-E85E-4E00-8644-C369C857F716}" dt="2019-09-25T23:58:12.150" v="38" actId="732"/>
            <ac:picMkLst>
              <pc:docMk/>
              <pc:sldMasterMk cId="827103863" sldId="2147483648"/>
              <pc:sldLayoutMk cId="3081848420" sldId="2147483669"/>
              <ac:picMk id="10" creationId="{C099CAB4-7BF8-4313-9320-2DCA9154D550}"/>
            </ac:picMkLst>
          </pc:picChg>
        </pc:sldLayoutChg>
      </pc:sldMasterChg>
    </pc:docChg>
  </pc:docChgLst>
  <pc:docChgLst>
    <pc:chgData name="Giorgio Gabbani (ICONSULTING)" userId="73c0b108-2b2f-4c51-aa7c-0e6b4612138f" providerId="ADAL" clId="{FD4048C2-0CAC-4D08-A19A-CB9E084F59B0}"/>
    <pc:docChg chg="undo custSel addSld delSld modSld sldOrd">
      <pc:chgData name="Giorgio Gabbani (ICONSULTING)" userId="73c0b108-2b2f-4c51-aa7c-0e6b4612138f" providerId="ADAL" clId="{FD4048C2-0CAC-4D08-A19A-CB9E084F59B0}" dt="2019-10-23T21:08:04.223" v="814"/>
      <pc:docMkLst>
        <pc:docMk/>
      </pc:docMkLst>
      <pc:sldChg chg="del">
        <pc:chgData name="Giorgio Gabbani (ICONSULTING)" userId="73c0b108-2b2f-4c51-aa7c-0e6b4612138f" providerId="ADAL" clId="{FD4048C2-0CAC-4D08-A19A-CB9E084F59B0}" dt="2019-10-23T09:49:42.408" v="570" actId="2696"/>
        <pc:sldMkLst>
          <pc:docMk/>
          <pc:sldMk cId="4281229491" sldId="278"/>
        </pc:sldMkLst>
      </pc:sldChg>
      <pc:sldChg chg="addSp delSp modSp modAnim">
        <pc:chgData name="Giorgio Gabbani (ICONSULTING)" userId="73c0b108-2b2f-4c51-aa7c-0e6b4612138f" providerId="ADAL" clId="{FD4048C2-0CAC-4D08-A19A-CB9E084F59B0}" dt="2019-10-23T20:01:18.437" v="639" actId="13926"/>
        <pc:sldMkLst>
          <pc:docMk/>
          <pc:sldMk cId="285071619" sldId="284"/>
        </pc:sldMkLst>
        <pc:spChg chg="add del mod">
          <ac:chgData name="Giorgio Gabbani (ICONSULTING)" userId="73c0b108-2b2f-4c51-aa7c-0e6b4612138f" providerId="ADAL" clId="{FD4048C2-0CAC-4D08-A19A-CB9E084F59B0}" dt="2019-10-23T09:14:03.827" v="324" actId="13926"/>
          <ac:spMkLst>
            <pc:docMk/>
            <pc:sldMk cId="285071619" sldId="284"/>
            <ac:spMk id="2" creationId="{069E1256-A5F4-4942-ACB9-9E1353C16414}"/>
          </ac:spMkLst>
        </pc:spChg>
        <pc:spChg chg="mod">
          <ac:chgData name="Giorgio Gabbani (ICONSULTING)" userId="73c0b108-2b2f-4c51-aa7c-0e6b4612138f" providerId="ADAL" clId="{FD4048C2-0CAC-4D08-A19A-CB9E084F59B0}" dt="2019-10-23T09:06:41.191" v="253" actId="20577"/>
          <ac:spMkLst>
            <pc:docMk/>
            <pc:sldMk cId="285071619" sldId="284"/>
            <ac:spMk id="4" creationId="{35C6D768-742F-A04C-B3A5-97ED69D39A8E}"/>
          </ac:spMkLst>
        </pc:spChg>
        <pc:spChg chg="mod">
          <ac:chgData name="Giorgio Gabbani (ICONSULTING)" userId="73c0b108-2b2f-4c51-aa7c-0e6b4612138f" providerId="ADAL" clId="{FD4048C2-0CAC-4D08-A19A-CB9E084F59B0}" dt="2019-10-23T20:01:16.382" v="638" actId="13926"/>
          <ac:spMkLst>
            <pc:docMk/>
            <pc:sldMk cId="285071619" sldId="284"/>
            <ac:spMk id="7" creationId="{72AF2081-6576-4C3F-920C-4A51F32AD605}"/>
          </ac:spMkLst>
        </pc:spChg>
        <pc:spChg chg="add mod">
          <ac:chgData name="Giorgio Gabbani (ICONSULTING)" userId="73c0b108-2b2f-4c51-aa7c-0e6b4612138f" providerId="ADAL" clId="{FD4048C2-0CAC-4D08-A19A-CB9E084F59B0}" dt="2019-10-23T09:14:06.697" v="325" actId="13926"/>
          <ac:spMkLst>
            <pc:docMk/>
            <pc:sldMk cId="285071619" sldId="284"/>
            <ac:spMk id="8" creationId="{4F820B23-F1D1-4124-B589-E8FD66A290E4}"/>
          </ac:spMkLst>
        </pc:spChg>
        <pc:spChg chg="mod">
          <ac:chgData name="Giorgio Gabbani (ICONSULTING)" userId="73c0b108-2b2f-4c51-aa7c-0e6b4612138f" providerId="ADAL" clId="{FD4048C2-0CAC-4D08-A19A-CB9E084F59B0}" dt="2019-10-23T20:01:18.437" v="639" actId="13926"/>
          <ac:spMkLst>
            <pc:docMk/>
            <pc:sldMk cId="285071619" sldId="284"/>
            <ac:spMk id="9" creationId="{7CD8C12D-D0D0-4AD1-A145-AA89AA5E7DC0}"/>
          </ac:spMkLst>
        </pc:spChg>
        <pc:spChg chg="del">
          <ac:chgData name="Giorgio Gabbani (ICONSULTING)" userId="73c0b108-2b2f-4c51-aa7c-0e6b4612138f" providerId="ADAL" clId="{FD4048C2-0CAC-4D08-A19A-CB9E084F59B0}" dt="2019-10-23T08:59:41.041" v="140" actId="478"/>
          <ac:spMkLst>
            <pc:docMk/>
            <pc:sldMk cId="285071619" sldId="284"/>
            <ac:spMk id="14" creationId="{E36E0778-7560-9645-B6E3-1E4206B06CAB}"/>
          </ac:spMkLst>
        </pc:spChg>
        <pc:spChg chg="add del mod">
          <ac:chgData name="Giorgio Gabbani (ICONSULTING)" userId="73c0b108-2b2f-4c51-aa7c-0e6b4612138f" providerId="ADAL" clId="{FD4048C2-0CAC-4D08-A19A-CB9E084F59B0}" dt="2019-10-23T09:14:11.313" v="326" actId="478"/>
          <ac:spMkLst>
            <pc:docMk/>
            <pc:sldMk cId="285071619" sldId="284"/>
            <ac:spMk id="15" creationId="{75532CE4-571D-4986-AD3B-3711A858C219}"/>
          </ac:spMkLst>
        </pc:spChg>
        <pc:spChg chg="add del mod">
          <ac:chgData name="Giorgio Gabbani (ICONSULTING)" userId="73c0b108-2b2f-4c51-aa7c-0e6b4612138f" providerId="ADAL" clId="{FD4048C2-0CAC-4D08-A19A-CB9E084F59B0}" dt="2019-10-23T09:14:11.313" v="326" actId="478"/>
          <ac:spMkLst>
            <pc:docMk/>
            <pc:sldMk cId="285071619" sldId="284"/>
            <ac:spMk id="17" creationId="{5E1CC1A7-6262-4AF1-86F5-7897BBC178F5}"/>
          </ac:spMkLst>
        </pc:spChg>
        <pc:spChg chg="add del">
          <ac:chgData name="Giorgio Gabbani (ICONSULTING)" userId="73c0b108-2b2f-4c51-aa7c-0e6b4612138f" providerId="ADAL" clId="{FD4048C2-0CAC-4D08-A19A-CB9E084F59B0}" dt="2019-10-23T08:59:51.424" v="142"/>
          <ac:spMkLst>
            <pc:docMk/>
            <pc:sldMk cId="285071619" sldId="284"/>
            <ac:spMk id="18" creationId="{580BB438-EF7F-417C-91E5-DC345D013228}"/>
          </ac:spMkLst>
        </pc:spChg>
        <pc:spChg chg="add del">
          <ac:chgData name="Giorgio Gabbani (ICONSULTING)" userId="73c0b108-2b2f-4c51-aa7c-0e6b4612138f" providerId="ADAL" clId="{FD4048C2-0CAC-4D08-A19A-CB9E084F59B0}" dt="2019-10-23T08:59:51.424" v="142"/>
          <ac:spMkLst>
            <pc:docMk/>
            <pc:sldMk cId="285071619" sldId="284"/>
            <ac:spMk id="20" creationId="{643A914B-12BC-4704-97DC-41DC1D687DE1}"/>
          </ac:spMkLst>
        </pc:spChg>
        <pc:spChg chg="add del">
          <ac:chgData name="Giorgio Gabbani (ICONSULTING)" userId="73c0b108-2b2f-4c51-aa7c-0e6b4612138f" providerId="ADAL" clId="{FD4048C2-0CAC-4D08-A19A-CB9E084F59B0}" dt="2019-10-23T08:59:51.424" v="142"/>
          <ac:spMkLst>
            <pc:docMk/>
            <pc:sldMk cId="285071619" sldId="284"/>
            <ac:spMk id="24" creationId="{E7354AB4-F584-4E52-9357-827C535FAEF7}"/>
          </ac:spMkLst>
        </pc:spChg>
        <pc:spChg chg="add del">
          <ac:chgData name="Giorgio Gabbani (ICONSULTING)" userId="73c0b108-2b2f-4c51-aa7c-0e6b4612138f" providerId="ADAL" clId="{FD4048C2-0CAC-4D08-A19A-CB9E084F59B0}" dt="2019-10-23T08:59:51.424" v="142"/>
          <ac:spMkLst>
            <pc:docMk/>
            <pc:sldMk cId="285071619" sldId="284"/>
            <ac:spMk id="25" creationId="{E7A742BC-8331-4BC7-B66C-7859340B13E1}"/>
          </ac:spMkLst>
        </pc:spChg>
        <pc:spChg chg="add del mod">
          <ac:chgData name="Giorgio Gabbani (ICONSULTING)" userId="73c0b108-2b2f-4c51-aa7c-0e6b4612138f" providerId="ADAL" clId="{FD4048C2-0CAC-4D08-A19A-CB9E084F59B0}" dt="2019-10-23T09:13:53.376" v="320" actId="478"/>
          <ac:spMkLst>
            <pc:docMk/>
            <pc:sldMk cId="285071619" sldId="284"/>
            <ac:spMk id="26" creationId="{B2955450-B5DF-401E-BDA8-28EF6F8F6201}"/>
          </ac:spMkLst>
        </pc:spChg>
        <pc:spChg chg="add del mod">
          <ac:chgData name="Giorgio Gabbani (ICONSULTING)" userId="73c0b108-2b2f-4c51-aa7c-0e6b4612138f" providerId="ADAL" clId="{FD4048C2-0CAC-4D08-A19A-CB9E084F59B0}" dt="2019-10-23T09:13:59.965" v="323" actId="478"/>
          <ac:spMkLst>
            <pc:docMk/>
            <pc:sldMk cId="285071619" sldId="284"/>
            <ac:spMk id="27" creationId="{FF7E976F-8D44-40C8-9BB9-8A281DFC27D2}"/>
          </ac:spMkLst>
        </pc:spChg>
        <pc:spChg chg="add del mod">
          <ac:chgData name="Giorgio Gabbani (ICONSULTING)" userId="73c0b108-2b2f-4c51-aa7c-0e6b4612138f" providerId="ADAL" clId="{FD4048C2-0CAC-4D08-A19A-CB9E084F59B0}" dt="2019-10-23T09:14:11.313" v="326" actId="478"/>
          <ac:spMkLst>
            <pc:docMk/>
            <pc:sldMk cId="285071619" sldId="284"/>
            <ac:spMk id="28" creationId="{8EB746CA-1860-4249-8D0C-4F2D5F9ED2EA}"/>
          </ac:spMkLst>
        </pc:spChg>
        <pc:spChg chg="add del mod">
          <ac:chgData name="Giorgio Gabbani (ICONSULTING)" userId="73c0b108-2b2f-4c51-aa7c-0e6b4612138f" providerId="ADAL" clId="{FD4048C2-0CAC-4D08-A19A-CB9E084F59B0}" dt="2019-10-23T09:14:11.313" v="326" actId="478"/>
          <ac:spMkLst>
            <pc:docMk/>
            <pc:sldMk cId="285071619" sldId="284"/>
            <ac:spMk id="29" creationId="{B0FCD757-7F32-4045-BC7A-E52B0AE1C7EE}"/>
          </ac:spMkLst>
        </pc:spChg>
        <pc:spChg chg="add mod">
          <ac:chgData name="Giorgio Gabbani (ICONSULTING)" userId="73c0b108-2b2f-4c51-aa7c-0e6b4612138f" providerId="ADAL" clId="{FD4048C2-0CAC-4D08-A19A-CB9E084F59B0}" dt="2019-10-23T09:08:45.572" v="274" actId="14100"/>
          <ac:spMkLst>
            <pc:docMk/>
            <pc:sldMk cId="285071619" sldId="284"/>
            <ac:spMk id="30" creationId="{92E67A91-C63A-4191-A591-61887B2E85E1}"/>
          </ac:spMkLst>
        </pc:spChg>
        <pc:spChg chg="add mod">
          <ac:chgData name="Giorgio Gabbani (ICONSULTING)" userId="73c0b108-2b2f-4c51-aa7c-0e6b4612138f" providerId="ADAL" clId="{FD4048C2-0CAC-4D08-A19A-CB9E084F59B0}" dt="2019-10-23T09:09:59.506" v="283" actId="1076"/>
          <ac:spMkLst>
            <pc:docMk/>
            <pc:sldMk cId="285071619" sldId="284"/>
            <ac:spMk id="31" creationId="{83A13D0B-F8C3-4B5D-94CB-B06AEA1180D8}"/>
          </ac:spMkLst>
        </pc:spChg>
        <pc:graphicFrameChg chg="add del mod modGraphic">
          <ac:chgData name="Giorgio Gabbani (ICONSULTING)" userId="73c0b108-2b2f-4c51-aa7c-0e6b4612138f" providerId="ADAL" clId="{FD4048C2-0CAC-4D08-A19A-CB9E084F59B0}" dt="2019-10-23T09:14:11.313" v="326" actId="478"/>
          <ac:graphicFrameMkLst>
            <pc:docMk/>
            <pc:sldMk cId="285071619" sldId="284"/>
            <ac:graphicFrameMk id="3" creationId="{68727CCD-EC24-49CF-8C61-0248709E50F5}"/>
          </ac:graphicFrameMkLst>
        </pc:graphicFrameChg>
        <pc:graphicFrameChg chg="add del mod">
          <ac:chgData name="Giorgio Gabbani (ICONSULTING)" userId="73c0b108-2b2f-4c51-aa7c-0e6b4612138f" providerId="ADAL" clId="{FD4048C2-0CAC-4D08-A19A-CB9E084F59B0}" dt="2019-10-23T09:14:11.313" v="326" actId="478"/>
          <ac:graphicFrameMkLst>
            <pc:docMk/>
            <pc:sldMk cId="285071619" sldId="284"/>
            <ac:graphicFrameMk id="9" creationId="{63CAB634-E0B4-472B-B3E1-31C79F0B5DC1}"/>
          </ac:graphicFrameMkLst>
        </pc:graphicFrameChg>
        <pc:graphicFrameChg chg="add del">
          <ac:chgData name="Giorgio Gabbani (ICONSULTING)" userId="73c0b108-2b2f-4c51-aa7c-0e6b4612138f" providerId="ADAL" clId="{FD4048C2-0CAC-4D08-A19A-CB9E084F59B0}" dt="2019-10-23T08:59:51.424" v="142"/>
          <ac:graphicFrameMkLst>
            <pc:docMk/>
            <pc:sldMk cId="285071619" sldId="284"/>
            <ac:graphicFrameMk id="19" creationId="{BCC55ACA-CFC2-402C-8440-3FEA1B1FD247}"/>
          </ac:graphicFrameMkLst>
        </pc:graphicFrameChg>
        <pc:graphicFrameChg chg="add del">
          <ac:chgData name="Giorgio Gabbani (ICONSULTING)" userId="73c0b108-2b2f-4c51-aa7c-0e6b4612138f" providerId="ADAL" clId="{FD4048C2-0CAC-4D08-A19A-CB9E084F59B0}" dt="2019-10-23T08:59:51.424" v="142"/>
          <ac:graphicFrameMkLst>
            <pc:docMk/>
            <pc:sldMk cId="285071619" sldId="284"/>
            <ac:graphicFrameMk id="21" creationId="{F4616D14-D7FD-46B3-ACF6-CB9520415C7A}"/>
          </ac:graphicFrameMkLst>
        </pc:graphicFrameChg>
        <pc:graphicFrameChg chg="del">
          <ac:chgData name="Giorgio Gabbani (ICONSULTING)" userId="73c0b108-2b2f-4c51-aa7c-0e6b4612138f" providerId="ADAL" clId="{FD4048C2-0CAC-4D08-A19A-CB9E084F59B0}" dt="2019-10-23T08:46:02.431" v="0" actId="478"/>
          <ac:graphicFrameMkLst>
            <pc:docMk/>
            <pc:sldMk cId="285071619" sldId="284"/>
            <ac:graphicFrameMk id="32" creationId="{901C88E2-50C3-7D40-9BE1-F4524BDE5F3E}"/>
          </ac:graphicFrameMkLst>
        </pc:graphicFrameChg>
        <pc:cxnChg chg="add del mod">
          <ac:chgData name="Giorgio Gabbani (ICONSULTING)" userId="73c0b108-2b2f-4c51-aa7c-0e6b4612138f" providerId="ADAL" clId="{FD4048C2-0CAC-4D08-A19A-CB9E084F59B0}" dt="2019-10-23T09:14:11.313" v="326" actId="478"/>
          <ac:cxnSpMkLst>
            <pc:docMk/>
            <pc:sldMk cId="285071619" sldId="284"/>
            <ac:cxnSpMk id="10" creationId="{233450FD-AFF4-4365-A99B-D08F55959CA2}"/>
          </ac:cxnSpMkLst>
        </pc:cxnChg>
        <pc:cxnChg chg="add del mod">
          <ac:chgData name="Giorgio Gabbani (ICONSULTING)" userId="73c0b108-2b2f-4c51-aa7c-0e6b4612138f" providerId="ADAL" clId="{FD4048C2-0CAC-4D08-A19A-CB9E084F59B0}" dt="2019-10-23T09:14:11.313" v="326" actId="478"/>
          <ac:cxnSpMkLst>
            <pc:docMk/>
            <pc:sldMk cId="285071619" sldId="284"/>
            <ac:cxnSpMk id="12" creationId="{E44965D8-3F4E-4C17-8EA5-80915E4AFA77}"/>
          </ac:cxnSpMkLst>
        </pc:cxnChg>
        <pc:cxnChg chg="add del">
          <ac:chgData name="Giorgio Gabbani (ICONSULTING)" userId="73c0b108-2b2f-4c51-aa7c-0e6b4612138f" providerId="ADAL" clId="{FD4048C2-0CAC-4D08-A19A-CB9E084F59B0}" dt="2019-10-23T08:59:51.424" v="142"/>
          <ac:cxnSpMkLst>
            <pc:docMk/>
            <pc:sldMk cId="285071619" sldId="284"/>
            <ac:cxnSpMk id="22" creationId="{C5571106-8392-44FB-9E6D-AE6DB11AF659}"/>
          </ac:cxnSpMkLst>
        </pc:cxnChg>
        <pc:cxnChg chg="add del">
          <ac:chgData name="Giorgio Gabbani (ICONSULTING)" userId="73c0b108-2b2f-4c51-aa7c-0e6b4612138f" providerId="ADAL" clId="{FD4048C2-0CAC-4D08-A19A-CB9E084F59B0}" dt="2019-10-23T08:59:51.424" v="142"/>
          <ac:cxnSpMkLst>
            <pc:docMk/>
            <pc:sldMk cId="285071619" sldId="284"/>
            <ac:cxnSpMk id="23" creationId="{A7A232E1-668F-4FB8-A79F-00F05550CC3F}"/>
          </ac:cxnSpMkLst>
        </pc:cxnChg>
      </pc:sldChg>
      <pc:sldChg chg="modSp">
        <pc:chgData name="Giorgio Gabbani (ICONSULTING)" userId="73c0b108-2b2f-4c51-aa7c-0e6b4612138f" providerId="ADAL" clId="{FD4048C2-0CAC-4D08-A19A-CB9E084F59B0}" dt="2019-10-23T09:28:09.090" v="427" actId="20577"/>
        <pc:sldMkLst>
          <pc:docMk/>
          <pc:sldMk cId="3118681883" sldId="320"/>
        </pc:sldMkLst>
        <pc:spChg chg="mod">
          <ac:chgData name="Giorgio Gabbani (ICONSULTING)" userId="73c0b108-2b2f-4c51-aa7c-0e6b4612138f" providerId="ADAL" clId="{FD4048C2-0CAC-4D08-A19A-CB9E084F59B0}" dt="2019-10-23T09:28:09.090" v="427" actId="20577"/>
          <ac:spMkLst>
            <pc:docMk/>
            <pc:sldMk cId="3118681883" sldId="320"/>
            <ac:spMk id="4" creationId="{8FD2C592-B253-4983-887C-3BA72167DD90}"/>
          </ac:spMkLst>
        </pc:spChg>
      </pc:sldChg>
      <pc:sldChg chg="addSp delSp modSp">
        <pc:chgData name="Giorgio Gabbani (ICONSULTING)" userId="73c0b108-2b2f-4c51-aa7c-0e6b4612138f" providerId="ADAL" clId="{FD4048C2-0CAC-4D08-A19A-CB9E084F59B0}" dt="2019-10-23T20:31:43.801" v="685" actId="478"/>
        <pc:sldMkLst>
          <pc:docMk/>
          <pc:sldMk cId="1414608675" sldId="325"/>
        </pc:sldMkLst>
        <pc:spChg chg="mod">
          <ac:chgData name="Giorgio Gabbani (ICONSULTING)" userId="73c0b108-2b2f-4c51-aa7c-0e6b4612138f" providerId="ADAL" clId="{FD4048C2-0CAC-4D08-A19A-CB9E084F59B0}" dt="2019-10-23T20:02:05.989" v="643"/>
          <ac:spMkLst>
            <pc:docMk/>
            <pc:sldMk cId="1414608675" sldId="325"/>
            <ac:spMk id="4" creationId="{35C6D768-742F-A04C-B3A5-97ED69D39A8E}"/>
          </ac:spMkLst>
        </pc:spChg>
        <pc:spChg chg="add del mod topLvl">
          <ac:chgData name="Giorgio Gabbani (ICONSULTING)" userId="73c0b108-2b2f-4c51-aa7c-0e6b4612138f" providerId="ADAL" clId="{FD4048C2-0CAC-4D08-A19A-CB9E084F59B0}" dt="2019-10-23T20:31:43.801" v="685" actId="478"/>
          <ac:spMkLst>
            <pc:docMk/>
            <pc:sldMk cId="1414608675" sldId="325"/>
            <ac:spMk id="8" creationId="{5F8D9823-EE79-4A34-B1D0-876CB56F2C2A}"/>
          </ac:spMkLst>
        </pc:spChg>
        <pc:grpChg chg="add del mod">
          <ac:chgData name="Giorgio Gabbani (ICONSULTING)" userId="73c0b108-2b2f-4c51-aa7c-0e6b4612138f" providerId="ADAL" clId="{FD4048C2-0CAC-4D08-A19A-CB9E084F59B0}" dt="2019-10-23T20:31:43.801" v="685" actId="478"/>
          <ac:grpSpMkLst>
            <pc:docMk/>
            <pc:sldMk cId="1414608675" sldId="325"/>
            <ac:grpSpMk id="2" creationId="{268BD0A6-AD2D-47FD-851B-AA9FDA76C9CF}"/>
          </ac:grpSpMkLst>
        </pc:grpChg>
        <pc:picChg chg="mod topLvl">
          <ac:chgData name="Giorgio Gabbani (ICONSULTING)" userId="73c0b108-2b2f-4c51-aa7c-0e6b4612138f" providerId="ADAL" clId="{FD4048C2-0CAC-4D08-A19A-CB9E084F59B0}" dt="2019-10-23T20:31:43.801" v="685" actId="478"/>
          <ac:picMkLst>
            <pc:docMk/>
            <pc:sldMk cId="1414608675" sldId="325"/>
            <ac:picMk id="7" creationId="{2EB5A909-8376-461F-BE52-8ABC2F2EE4A0}"/>
          </ac:picMkLst>
        </pc:picChg>
      </pc:sldChg>
      <pc:sldChg chg="delSp modSp del">
        <pc:chgData name="Giorgio Gabbani (ICONSULTING)" userId="73c0b108-2b2f-4c51-aa7c-0e6b4612138f" providerId="ADAL" clId="{FD4048C2-0CAC-4D08-A19A-CB9E084F59B0}" dt="2019-10-23T09:49:36.030" v="567" actId="2696"/>
        <pc:sldMkLst>
          <pc:docMk/>
          <pc:sldMk cId="2364632015" sldId="326"/>
        </pc:sldMkLst>
        <pc:spChg chg="mod">
          <ac:chgData name="Giorgio Gabbani (ICONSULTING)" userId="73c0b108-2b2f-4c51-aa7c-0e6b4612138f" providerId="ADAL" clId="{FD4048C2-0CAC-4D08-A19A-CB9E084F59B0}" dt="2019-10-23T09:12:33.561" v="315" actId="20577"/>
          <ac:spMkLst>
            <pc:docMk/>
            <pc:sldMk cId="2364632015" sldId="326"/>
            <ac:spMk id="4" creationId="{35C6D768-742F-A04C-B3A5-97ED69D39A8E}"/>
          </ac:spMkLst>
        </pc:spChg>
        <pc:spChg chg="del">
          <ac:chgData name="Giorgio Gabbani (ICONSULTING)" userId="73c0b108-2b2f-4c51-aa7c-0e6b4612138f" providerId="ADAL" clId="{FD4048C2-0CAC-4D08-A19A-CB9E084F59B0}" dt="2019-10-23T09:11:31.249" v="298" actId="478"/>
          <ac:spMkLst>
            <pc:docMk/>
            <pc:sldMk cId="2364632015" sldId="326"/>
            <ac:spMk id="14" creationId="{E36E0778-7560-9645-B6E3-1E4206B06CAB}"/>
          </ac:spMkLst>
        </pc:spChg>
      </pc:sldChg>
      <pc:sldChg chg="modSp del">
        <pc:chgData name="Giorgio Gabbani (ICONSULTING)" userId="73c0b108-2b2f-4c51-aa7c-0e6b4612138f" providerId="ADAL" clId="{FD4048C2-0CAC-4D08-A19A-CB9E084F59B0}" dt="2019-10-23T09:49:41.375" v="569" actId="2696"/>
        <pc:sldMkLst>
          <pc:docMk/>
          <pc:sldMk cId="1291139573" sldId="327"/>
        </pc:sldMkLst>
        <pc:spChg chg="mod">
          <ac:chgData name="Giorgio Gabbani (ICONSULTING)" userId="73c0b108-2b2f-4c51-aa7c-0e6b4612138f" providerId="ADAL" clId="{FD4048C2-0CAC-4D08-A19A-CB9E084F59B0}" dt="2019-10-23T09:43:25.837" v="511" actId="404"/>
          <ac:spMkLst>
            <pc:docMk/>
            <pc:sldMk cId="1291139573" sldId="327"/>
            <ac:spMk id="2" creationId="{01E2E00F-186F-4D26-A309-D70F888D5DED}"/>
          </ac:spMkLst>
        </pc:spChg>
        <pc:spChg chg="mod">
          <ac:chgData name="Giorgio Gabbani (ICONSULTING)" userId="73c0b108-2b2f-4c51-aa7c-0e6b4612138f" providerId="ADAL" clId="{FD4048C2-0CAC-4D08-A19A-CB9E084F59B0}" dt="2019-10-23T09:43:25.837" v="511" actId="404"/>
          <ac:spMkLst>
            <pc:docMk/>
            <pc:sldMk cId="1291139573" sldId="327"/>
            <ac:spMk id="97" creationId="{5DED8912-9B50-4A53-9B66-1E9673998ECF}"/>
          </ac:spMkLst>
        </pc:spChg>
        <pc:spChg chg="mod">
          <ac:chgData name="Giorgio Gabbani (ICONSULTING)" userId="73c0b108-2b2f-4c51-aa7c-0e6b4612138f" providerId="ADAL" clId="{FD4048C2-0CAC-4D08-A19A-CB9E084F59B0}" dt="2019-10-23T09:43:25.837" v="511" actId="404"/>
          <ac:spMkLst>
            <pc:docMk/>
            <pc:sldMk cId="1291139573" sldId="327"/>
            <ac:spMk id="98" creationId="{7D99E416-E018-4AF3-8C51-905E03622F29}"/>
          </ac:spMkLst>
        </pc:spChg>
        <pc:spChg chg="mod">
          <ac:chgData name="Giorgio Gabbani (ICONSULTING)" userId="73c0b108-2b2f-4c51-aa7c-0e6b4612138f" providerId="ADAL" clId="{FD4048C2-0CAC-4D08-A19A-CB9E084F59B0}" dt="2019-10-23T09:43:25.837" v="511" actId="404"/>
          <ac:spMkLst>
            <pc:docMk/>
            <pc:sldMk cId="1291139573" sldId="327"/>
            <ac:spMk id="135" creationId="{FAF85BBA-260E-40DC-B5B4-A78CECDF606C}"/>
          </ac:spMkLst>
        </pc:spChg>
        <pc:spChg chg="mod">
          <ac:chgData name="Giorgio Gabbani (ICONSULTING)" userId="73c0b108-2b2f-4c51-aa7c-0e6b4612138f" providerId="ADAL" clId="{FD4048C2-0CAC-4D08-A19A-CB9E084F59B0}" dt="2019-10-23T09:43:25.837" v="511" actId="404"/>
          <ac:spMkLst>
            <pc:docMk/>
            <pc:sldMk cId="1291139573" sldId="327"/>
            <ac:spMk id="136" creationId="{328F5870-BEE7-4EC6-A331-6397BCDCF19A}"/>
          </ac:spMkLst>
        </pc:spChg>
      </pc:sldChg>
      <pc:sldChg chg="addSp delSp modSp mod">
        <pc:chgData name="Giorgio Gabbani (ICONSULTING)" userId="73c0b108-2b2f-4c51-aa7c-0e6b4612138f" providerId="ADAL" clId="{FD4048C2-0CAC-4D08-A19A-CB9E084F59B0}" dt="2019-10-23T20:28:31.408" v="682" actId="1076"/>
        <pc:sldMkLst>
          <pc:docMk/>
          <pc:sldMk cId="1947464015" sldId="328"/>
        </pc:sldMkLst>
        <pc:spChg chg="add del mod">
          <ac:chgData name="Giorgio Gabbani (ICONSULTING)" userId="73c0b108-2b2f-4c51-aa7c-0e6b4612138f" providerId="ADAL" clId="{FD4048C2-0CAC-4D08-A19A-CB9E084F59B0}" dt="2019-10-23T20:28:17.103" v="681" actId="478"/>
          <ac:spMkLst>
            <pc:docMk/>
            <pc:sldMk cId="1947464015" sldId="328"/>
            <ac:spMk id="8" creationId="{3B7AAA19-0D9A-4E47-AF31-756AC54D1F0E}"/>
          </ac:spMkLst>
        </pc:spChg>
        <pc:spChg chg="del mod">
          <ac:chgData name="Giorgio Gabbani (ICONSULTING)" userId="73c0b108-2b2f-4c51-aa7c-0e6b4612138f" providerId="ADAL" clId="{FD4048C2-0CAC-4D08-A19A-CB9E084F59B0}" dt="2019-10-23T20:28:12.183" v="680" actId="478"/>
          <ac:spMkLst>
            <pc:docMk/>
            <pc:sldMk cId="1947464015" sldId="328"/>
            <ac:spMk id="40" creationId="{33721BF3-62E2-49C8-9171-C237F6496446}"/>
          </ac:spMkLst>
        </pc:spChg>
        <pc:graphicFrameChg chg="add">
          <ac:chgData name="Giorgio Gabbani (ICONSULTING)" userId="73c0b108-2b2f-4c51-aa7c-0e6b4612138f" providerId="ADAL" clId="{FD4048C2-0CAC-4D08-A19A-CB9E084F59B0}" dt="2019-10-23T20:26:34.097" v="666"/>
          <ac:graphicFrameMkLst>
            <pc:docMk/>
            <pc:sldMk cId="1947464015" sldId="328"/>
            <ac:graphicFrameMk id="5" creationId="{FE95051D-85DD-4683-9020-C918259F2E1C}"/>
          </ac:graphicFrameMkLst>
        </pc:graphicFrameChg>
        <pc:graphicFrameChg chg="add mod">
          <ac:chgData name="Giorgio Gabbani (ICONSULTING)" userId="73c0b108-2b2f-4c51-aa7c-0e6b4612138f" providerId="ADAL" clId="{FD4048C2-0CAC-4D08-A19A-CB9E084F59B0}" dt="2019-10-23T20:26:46.366" v="671" actId="14100"/>
          <ac:graphicFrameMkLst>
            <pc:docMk/>
            <pc:sldMk cId="1947464015" sldId="328"/>
            <ac:graphicFrameMk id="7" creationId="{FE95051D-85DD-4683-9020-C918259F2E1C}"/>
          </ac:graphicFrameMkLst>
        </pc:graphicFrameChg>
        <pc:picChg chg="add mod">
          <ac:chgData name="Giorgio Gabbani (ICONSULTING)" userId="73c0b108-2b2f-4c51-aa7c-0e6b4612138f" providerId="ADAL" clId="{FD4048C2-0CAC-4D08-A19A-CB9E084F59B0}" dt="2019-10-23T20:28:31.408" v="682" actId="1076"/>
          <ac:picMkLst>
            <pc:docMk/>
            <pc:sldMk cId="1947464015" sldId="328"/>
            <ac:picMk id="2" creationId="{CEF5DF7F-B6BB-4377-BC9D-47F653B95383}"/>
          </ac:picMkLst>
        </pc:picChg>
        <pc:picChg chg="add del">
          <ac:chgData name="Giorgio Gabbani (ICONSULTING)" userId="73c0b108-2b2f-4c51-aa7c-0e6b4612138f" providerId="ADAL" clId="{FD4048C2-0CAC-4D08-A19A-CB9E084F59B0}" dt="2019-10-23T20:26:36.224" v="667" actId="478"/>
          <ac:picMkLst>
            <pc:docMk/>
            <pc:sldMk cId="1947464015" sldId="328"/>
            <ac:picMk id="6" creationId="{B4CE89A4-F08E-41BD-8895-489D90F67A5D}"/>
          </ac:picMkLst>
        </pc:picChg>
      </pc:sldChg>
      <pc:sldChg chg="addSp delSp modSp">
        <pc:chgData name="Giorgio Gabbani (ICONSULTING)" userId="73c0b108-2b2f-4c51-aa7c-0e6b4612138f" providerId="ADAL" clId="{FD4048C2-0CAC-4D08-A19A-CB9E084F59B0}" dt="2019-10-23T20:41:58.464" v="805" actId="9405"/>
        <pc:sldMkLst>
          <pc:docMk/>
          <pc:sldMk cId="1703209830" sldId="329"/>
        </pc:sldMkLst>
        <pc:spChg chg="mod">
          <ac:chgData name="Giorgio Gabbani (ICONSULTING)" userId="73c0b108-2b2f-4c51-aa7c-0e6b4612138f" providerId="ADAL" clId="{FD4048C2-0CAC-4D08-A19A-CB9E084F59B0}" dt="2019-10-23T10:05:07.975" v="600" actId="20577"/>
          <ac:spMkLst>
            <pc:docMk/>
            <pc:sldMk cId="1703209830" sldId="329"/>
            <ac:spMk id="4" creationId="{35C6D768-742F-A04C-B3A5-97ED69D39A8E}"/>
          </ac:spMkLst>
        </pc:spChg>
        <pc:spChg chg="add mod">
          <ac:chgData name="Giorgio Gabbani (ICONSULTING)" userId="73c0b108-2b2f-4c51-aa7c-0e6b4612138f" providerId="ADAL" clId="{FD4048C2-0CAC-4D08-A19A-CB9E084F59B0}" dt="2019-10-23T20:40:27.493" v="783" actId="164"/>
          <ac:spMkLst>
            <pc:docMk/>
            <pc:sldMk cId="1703209830" sldId="329"/>
            <ac:spMk id="6" creationId="{38AC957F-04C8-4AAD-A325-83BD2CF22243}"/>
          </ac:spMkLst>
        </pc:spChg>
        <pc:spChg chg="add mod">
          <ac:chgData name="Giorgio Gabbani (ICONSULTING)" userId="73c0b108-2b2f-4c51-aa7c-0e6b4612138f" providerId="ADAL" clId="{FD4048C2-0CAC-4D08-A19A-CB9E084F59B0}" dt="2019-10-23T20:40:27.493" v="783" actId="164"/>
          <ac:spMkLst>
            <pc:docMk/>
            <pc:sldMk cId="1703209830" sldId="329"/>
            <ac:spMk id="7" creationId="{9CD1F0B5-A5D7-44D6-B2BF-D9F161A8331C}"/>
          </ac:spMkLst>
        </pc:spChg>
        <pc:spChg chg="add mod">
          <ac:chgData name="Giorgio Gabbani (ICONSULTING)" userId="73c0b108-2b2f-4c51-aa7c-0e6b4612138f" providerId="ADAL" clId="{FD4048C2-0CAC-4D08-A19A-CB9E084F59B0}" dt="2019-10-23T20:40:27.493" v="783" actId="164"/>
          <ac:spMkLst>
            <pc:docMk/>
            <pc:sldMk cId="1703209830" sldId="329"/>
            <ac:spMk id="8" creationId="{047A40BB-BC06-4325-B250-F262EE12A67D}"/>
          </ac:spMkLst>
        </pc:spChg>
        <pc:grpChg chg="add mod ord">
          <ac:chgData name="Giorgio Gabbani (ICONSULTING)" userId="73c0b108-2b2f-4c51-aa7c-0e6b4612138f" providerId="ADAL" clId="{FD4048C2-0CAC-4D08-A19A-CB9E084F59B0}" dt="2019-10-23T20:40:44.314" v="790" actId="1035"/>
          <ac:grpSpMkLst>
            <pc:docMk/>
            <pc:sldMk cId="1703209830" sldId="329"/>
            <ac:grpSpMk id="59" creationId="{C31E4B82-778F-4260-9A90-818714EAAFA1}"/>
          </ac:grpSpMkLst>
        </pc:grpChg>
        <pc:picChg chg="add del mod">
          <ac:chgData name="Giorgio Gabbani (ICONSULTING)" userId="73c0b108-2b2f-4c51-aa7c-0e6b4612138f" providerId="ADAL" clId="{FD4048C2-0CAC-4D08-A19A-CB9E084F59B0}" dt="2019-10-23T10:05:20.698" v="605" actId="478"/>
          <ac:picMkLst>
            <pc:docMk/>
            <pc:sldMk cId="1703209830" sldId="329"/>
            <ac:picMk id="2" creationId="{E9E25501-8944-4ABD-B01C-8E3D3FC9EB77}"/>
          </ac:picMkLst>
        </pc:picChg>
        <pc:picChg chg="del">
          <ac:chgData name="Giorgio Gabbani (ICONSULTING)" userId="73c0b108-2b2f-4c51-aa7c-0e6b4612138f" providerId="ADAL" clId="{FD4048C2-0CAC-4D08-A19A-CB9E084F59B0}" dt="2019-10-23T10:04:57.820" v="572" actId="478"/>
          <ac:picMkLst>
            <pc:docMk/>
            <pc:sldMk cId="1703209830" sldId="329"/>
            <ac:picMk id="3" creationId="{87E87E76-FCE9-4F4A-945C-AC48863DF16A}"/>
          </ac:picMkLst>
        </pc:picChg>
        <pc:picChg chg="add mod">
          <ac:chgData name="Giorgio Gabbani (ICONSULTING)" userId="73c0b108-2b2f-4c51-aa7c-0e6b4612138f" providerId="ADAL" clId="{FD4048C2-0CAC-4D08-A19A-CB9E084F59B0}" dt="2019-10-23T20:40:27.493" v="783" actId="164"/>
          <ac:picMkLst>
            <pc:docMk/>
            <pc:sldMk cId="1703209830" sldId="329"/>
            <ac:picMk id="5" creationId="{F413C51C-517A-4C44-BF98-68684CE8DE62}"/>
          </ac:picMkLst>
        </pc:picChg>
        <pc:inkChg chg="add del">
          <ac:chgData name="Giorgio Gabbani (ICONSULTING)" userId="73c0b108-2b2f-4c51-aa7c-0e6b4612138f" providerId="ADAL" clId="{FD4048C2-0CAC-4D08-A19A-CB9E084F59B0}" dt="2019-10-23T20:35:13.896" v="698" actId="9405"/>
          <ac:inkMkLst>
            <pc:docMk/>
            <pc:sldMk cId="1703209830" sldId="329"/>
            <ac:inkMk id="2" creationId="{3009465F-B9B0-46DB-9405-4F928018173D}"/>
          </ac:inkMkLst>
        </pc:inkChg>
        <pc:inkChg chg="add del mod">
          <ac:chgData name="Giorgio Gabbani (ICONSULTING)" userId="73c0b108-2b2f-4c51-aa7c-0e6b4612138f" providerId="ADAL" clId="{FD4048C2-0CAC-4D08-A19A-CB9E084F59B0}" dt="2019-10-23T20:40:27.493" v="783" actId="164"/>
          <ac:inkMkLst>
            <pc:docMk/>
            <pc:sldMk cId="1703209830" sldId="329"/>
            <ac:inkMk id="3" creationId="{FD8E8A6C-1B37-4A6F-B819-83E4A2896772}"/>
          </ac:inkMkLst>
        </pc:inkChg>
        <pc:inkChg chg="add del">
          <ac:chgData name="Giorgio Gabbani (ICONSULTING)" userId="73c0b108-2b2f-4c51-aa7c-0e6b4612138f" providerId="ADAL" clId="{FD4048C2-0CAC-4D08-A19A-CB9E084F59B0}" dt="2019-10-23T20:35:40.401" v="702" actId="9405"/>
          <ac:inkMkLst>
            <pc:docMk/>
            <pc:sldMk cId="1703209830" sldId="329"/>
            <ac:inkMk id="9" creationId="{11367BAB-5C6F-4BE3-81D5-88DE6F373390}"/>
          </ac:inkMkLst>
        </pc:inkChg>
        <pc:inkChg chg="add">
          <ac:chgData name="Giorgio Gabbani (ICONSULTING)" userId="73c0b108-2b2f-4c51-aa7c-0e6b4612138f" providerId="ADAL" clId="{FD4048C2-0CAC-4D08-A19A-CB9E084F59B0}" dt="2019-10-23T20:35:38.744" v="701"/>
          <ac:inkMkLst>
            <pc:docMk/>
            <pc:sldMk cId="1703209830" sldId="329"/>
            <ac:inkMk id="10" creationId="{8965B156-C869-4FE0-9C89-C8856900DC56}"/>
          </ac:inkMkLst>
        </pc:inkChg>
        <pc:inkChg chg="add mod">
          <ac:chgData name="Giorgio Gabbani (ICONSULTING)" userId="73c0b108-2b2f-4c51-aa7c-0e6b4612138f" providerId="ADAL" clId="{FD4048C2-0CAC-4D08-A19A-CB9E084F59B0}" dt="2019-10-23T20:40:27.493" v="783" actId="164"/>
          <ac:inkMkLst>
            <pc:docMk/>
            <pc:sldMk cId="1703209830" sldId="329"/>
            <ac:inkMk id="11" creationId="{3A2E97F5-C531-4309-8154-AEBFD1232492}"/>
          </ac:inkMkLst>
        </pc:inkChg>
        <pc:inkChg chg="add del">
          <ac:chgData name="Giorgio Gabbani (ICONSULTING)" userId="73c0b108-2b2f-4c51-aa7c-0e6b4612138f" providerId="ADAL" clId="{FD4048C2-0CAC-4D08-A19A-CB9E084F59B0}" dt="2019-10-23T20:35:53.405" v="705" actId="9405"/>
          <ac:inkMkLst>
            <pc:docMk/>
            <pc:sldMk cId="1703209830" sldId="329"/>
            <ac:inkMk id="12" creationId="{E04F9FC8-1ABA-4566-8D88-C18707EBB518}"/>
          </ac:inkMkLst>
        </pc:inkChg>
        <pc:inkChg chg="add del">
          <ac:chgData name="Giorgio Gabbani (ICONSULTING)" userId="73c0b108-2b2f-4c51-aa7c-0e6b4612138f" providerId="ADAL" clId="{FD4048C2-0CAC-4D08-A19A-CB9E084F59B0}" dt="2019-10-23T20:36:12.487" v="710" actId="9405"/>
          <ac:inkMkLst>
            <pc:docMk/>
            <pc:sldMk cId="1703209830" sldId="329"/>
            <ac:inkMk id="13" creationId="{961B3FB1-CE6C-4BA3-9535-537CA1C6D5BE}"/>
          </ac:inkMkLst>
        </pc:inkChg>
        <pc:inkChg chg="add del">
          <ac:chgData name="Giorgio Gabbani (ICONSULTING)" userId="73c0b108-2b2f-4c51-aa7c-0e6b4612138f" providerId="ADAL" clId="{FD4048C2-0CAC-4D08-A19A-CB9E084F59B0}" dt="2019-10-23T20:36:12.143" v="709" actId="9405"/>
          <ac:inkMkLst>
            <pc:docMk/>
            <pc:sldMk cId="1703209830" sldId="329"/>
            <ac:inkMk id="14" creationId="{7F62A68E-A6F8-4C5E-AC61-75A4860D0AF9}"/>
          </ac:inkMkLst>
        </pc:inkChg>
        <pc:inkChg chg="add">
          <ac:chgData name="Giorgio Gabbani (ICONSULTING)" userId="73c0b108-2b2f-4c51-aa7c-0e6b4612138f" providerId="ADAL" clId="{FD4048C2-0CAC-4D08-A19A-CB9E084F59B0}" dt="2019-10-23T20:36:10.292" v="708"/>
          <ac:inkMkLst>
            <pc:docMk/>
            <pc:sldMk cId="1703209830" sldId="329"/>
            <ac:inkMk id="15" creationId="{EBDCC937-168C-43D2-80E7-FF4AFA5558DE}"/>
          </ac:inkMkLst>
        </pc:inkChg>
        <pc:inkChg chg="add del">
          <ac:chgData name="Giorgio Gabbani (ICONSULTING)" userId="73c0b108-2b2f-4c51-aa7c-0e6b4612138f" providerId="ADAL" clId="{FD4048C2-0CAC-4D08-A19A-CB9E084F59B0}" dt="2019-10-23T20:36:28.107" v="717" actId="9405"/>
          <ac:inkMkLst>
            <pc:docMk/>
            <pc:sldMk cId="1703209830" sldId="329"/>
            <ac:inkMk id="16" creationId="{BFA9C44E-43DA-4B94-9BB1-3242B7FAADC7}"/>
          </ac:inkMkLst>
        </pc:inkChg>
        <pc:inkChg chg="add del">
          <ac:chgData name="Giorgio Gabbani (ICONSULTING)" userId="73c0b108-2b2f-4c51-aa7c-0e6b4612138f" providerId="ADAL" clId="{FD4048C2-0CAC-4D08-A19A-CB9E084F59B0}" dt="2019-10-23T20:36:27.735" v="716" actId="9405"/>
          <ac:inkMkLst>
            <pc:docMk/>
            <pc:sldMk cId="1703209830" sldId="329"/>
            <ac:inkMk id="17" creationId="{8FBD2018-B80E-488E-9C4E-B59035ED2F57}"/>
          </ac:inkMkLst>
        </pc:inkChg>
        <pc:inkChg chg="add del">
          <ac:chgData name="Giorgio Gabbani (ICONSULTING)" userId="73c0b108-2b2f-4c51-aa7c-0e6b4612138f" providerId="ADAL" clId="{FD4048C2-0CAC-4D08-A19A-CB9E084F59B0}" dt="2019-10-23T20:36:27.353" v="715" actId="9405"/>
          <ac:inkMkLst>
            <pc:docMk/>
            <pc:sldMk cId="1703209830" sldId="329"/>
            <ac:inkMk id="18" creationId="{7F8F1C6D-236B-4459-B4E6-40D3ED92C28F}"/>
          </ac:inkMkLst>
        </pc:inkChg>
        <pc:inkChg chg="add del">
          <ac:chgData name="Giorgio Gabbani (ICONSULTING)" userId="73c0b108-2b2f-4c51-aa7c-0e6b4612138f" providerId="ADAL" clId="{FD4048C2-0CAC-4D08-A19A-CB9E084F59B0}" dt="2019-10-23T20:36:26.275" v="714"/>
          <ac:inkMkLst>
            <pc:docMk/>
            <pc:sldMk cId="1703209830" sldId="329"/>
            <ac:inkMk id="19" creationId="{85DCE405-C188-402B-9E8F-86E13F08DED3}"/>
          </ac:inkMkLst>
        </pc:inkChg>
        <pc:inkChg chg="add">
          <ac:chgData name="Giorgio Gabbani (ICONSULTING)" userId="73c0b108-2b2f-4c51-aa7c-0e6b4612138f" providerId="ADAL" clId="{FD4048C2-0CAC-4D08-A19A-CB9E084F59B0}" dt="2019-10-23T20:36:26.275" v="714"/>
          <ac:inkMkLst>
            <pc:docMk/>
            <pc:sldMk cId="1703209830" sldId="329"/>
            <ac:inkMk id="20" creationId="{D3DF3016-0A56-47F3-B57E-BAE7E8FAACE5}"/>
          </ac:inkMkLst>
        </pc:inkChg>
        <pc:inkChg chg="add del">
          <ac:chgData name="Giorgio Gabbani (ICONSULTING)" userId="73c0b108-2b2f-4c51-aa7c-0e6b4612138f" providerId="ADAL" clId="{FD4048C2-0CAC-4D08-A19A-CB9E084F59B0}" dt="2019-10-23T20:36:38.693" v="719" actId="9405"/>
          <ac:inkMkLst>
            <pc:docMk/>
            <pc:sldMk cId="1703209830" sldId="329"/>
            <ac:inkMk id="21" creationId="{A42AFD8F-B4A5-404C-8455-B712DF5565BE}"/>
          </ac:inkMkLst>
        </pc:inkChg>
        <pc:inkChg chg="add del">
          <ac:chgData name="Giorgio Gabbani (ICONSULTING)" userId="73c0b108-2b2f-4c51-aa7c-0e6b4612138f" providerId="ADAL" clId="{FD4048C2-0CAC-4D08-A19A-CB9E084F59B0}" dt="2019-10-23T20:36:50.901" v="723" actId="9405"/>
          <ac:inkMkLst>
            <pc:docMk/>
            <pc:sldMk cId="1703209830" sldId="329"/>
            <ac:inkMk id="22" creationId="{57A1DF37-7A77-4DE5-8C70-71FA00E09D2A}"/>
          </ac:inkMkLst>
        </pc:inkChg>
        <pc:inkChg chg="add del">
          <ac:chgData name="Giorgio Gabbani (ICONSULTING)" userId="73c0b108-2b2f-4c51-aa7c-0e6b4612138f" providerId="ADAL" clId="{FD4048C2-0CAC-4D08-A19A-CB9E084F59B0}" dt="2019-10-23T20:36:50.467" v="722" actId="9405"/>
          <ac:inkMkLst>
            <pc:docMk/>
            <pc:sldMk cId="1703209830" sldId="329"/>
            <ac:inkMk id="23" creationId="{6F7F4BE7-855F-4576-88C9-C2B384E970B0}"/>
          </ac:inkMkLst>
        </pc:inkChg>
        <pc:inkChg chg="add del">
          <ac:chgData name="Giorgio Gabbani (ICONSULTING)" userId="73c0b108-2b2f-4c51-aa7c-0e6b4612138f" providerId="ADAL" clId="{FD4048C2-0CAC-4D08-A19A-CB9E084F59B0}" dt="2019-10-23T20:36:56.282" v="725" actId="9405"/>
          <ac:inkMkLst>
            <pc:docMk/>
            <pc:sldMk cId="1703209830" sldId="329"/>
            <ac:inkMk id="24" creationId="{2B1202A1-CBCA-4E04-A358-3361582F72D8}"/>
          </ac:inkMkLst>
        </pc:inkChg>
        <pc:inkChg chg="add del">
          <ac:chgData name="Giorgio Gabbani (ICONSULTING)" userId="73c0b108-2b2f-4c51-aa7c-0e6b4612138f" providerId="ADAL" clId="{FD4048C2-0CAC-4D08-A19A-CB9E084F59B0}" dt="2019-10-23T20:37:27.624" v="727" actId="9405"/>
          <ac:inkMkLst>
            <pc:docMk/>
            <pc:sldMk cId="1703209830" sldId="329"/>
            <ac:inkMk id="25" creationId="{638CD9EA-4590-4570-BB8E-45A01AAF005F}"/>
          </ac:inkMkLst>
        </pc:inkChg>
        <pc:inkChg chg="add del">
          <ac:chgData name="Giorgio Gabbani (ICONSULTING)" userId="73c0b108-2b2f-4c51-aa7c-0e6b4612138f" providerId="ADAL" clId="{FD4048C2-0CAC-4D08-A19A-CB9E084F59B0}" dt="2019-10-23T20:37:37.828" v="729" actId="9405"/>
          <ac:inkMkLst>
            <pc:docMk/>
            <pc:sldMk cId="1703209830" sldId="329"/>
            <ac:inkMk id="26" creationId="{1C497741-2135-401A-8127-9D4611A54677}"/>
          </ac:inkMkLst>
        </pc:inkChg>
        <pc:inkChg chg="add del">
          <ac:chgData name="Giorgio Gabbani (ICONSULTING)" userId="73c0b108-2b2f-4c51-aa7c-0e6b4612138f" providerId="ADAL" clId="{FD4048C2-0CAC-4D08-A19A-CB9E084F59B0}" dt="2019-10-23T20:37:46.017" v="751" actId="9405"/>
          <ac:inkMkLst>
            <pc:docMk/>
            <pc:sldMk cId="1703209830" sldId="329"/>
            <ac:inkMk id="27" creationId="{C24E7E40-812F-4911-9F72-A57E993FE67A}"/>
          </ac:inkMkLst>
        </pc:inkChg>
        <pc:inkChg chg="add del">
          <ac:chgData name="Giorgio Gabbani (ICONSULTING)" userId="73c0b108-2b2f-4c51-aa7c-0e6b4612138f" providerId="ADAL" clId="{FD4048C2-0CAC-4D08-A19A-CB9E084F59B0}" dt="2019-10-23T20:37:45.442" v="750" actId="9405"/>
          <ac:inkMkLst>
            <pc:docMk/>
            <pc:sldMk cId="1703209830" sldId="329"/>
            <ac:inkMk id="28" creationId="{4D38F150-690F-4D88-8AE9-B1FB711340AB}"/>
          </ac:inkMkLst>
        </pc:inkChg>
        <pc:inkChg chg="add del">
          <ac:chgData name="Giorgio Gabbani (ICONSULTING)" userId="73c0b108-2b2f-4c51-aa7c-0e6b4612138f" providerId="ADAL" clId="{FD4048C2-0CAC-4D08-A19A-CB9E084F59B0}" dt="2019-10-23T20:37:45.111" v="749" actId="9405"/>
          <ac:inkMkLst>
            <pc:docMk/>
            <pc:sldMk cId="1703209830" sldId="329"/>
            <ac:inkMk id="29" creationId="{96D57FBD-DF6D-4A33-AB14-FD592F359B6A}"/>
          </ac:inkMkLst>
        </pc:inkChg>
        <pc:inkChg chg="add del">
          <ac:chgData name="Giorgio Gabbani (ICONSULTING)" userId="73c0b108-2b2f-4c51-aa7c-0e6b4612138f" providerId="ADAL" clId="{FD4048C2-0CAC-4D08-A19A-CB9E084F59B0}" dt="2019-10-23T20:37:44.716" v="748" actId="9405"/>
          <ac:inkMkLst>
            <pc:docMk/>
            <pc:sldMk cId="1703209830" sldId="329"/>
            <ac:inkMk id="30" creationId="{3F711E97-CA5F-4583-88BF-5EB4D98CFE6A}"/>
          </ac:inkMkLst>
        </pc:inkChg>
        <pc:inkChg chg="add del">
          <ac:chgData name="Giorgio Gabbani (ICONSULTING)" userId="73c0b108-2b2f-4c51-aa7c-0e6b4612138f" providerId="ADAL" clId="{FD4048C2-0CAC-4D08-A19A-CB9E084F59B0}" dt="2019-10-23T20:37:44.474" v="747" actId="9405"/>
          <ac:inkMkLst>
            <pc:docMk/>
            <pc:sldMk cId="1703209830" sldId="329"/>
            <ac:inkMk id="31" creationId="{4ECEC125-9671-4C57-8E29-DD52F988A071}"/>
          </ac:inkMkLst>
        </pc:inkChg>
        <pc:inkChg chg="add del">
          <ac:chgData name="Giorgio Gabbani (ICONSULTING)" userId="73c0b108-2b2f-4c51-aa7c-0e6b4612138f" providerId="ADAL" clId="{FD4048C2-0CAC-4D08-A19A-CB9E084F59B0}" dt="2019-10-23T20:37:44.136" v="746" actId="9405"/>
          <ac:inkMkLst>
            <pc:docMk/>
            <pc:sldMk cId="1703209830" sldId="329"/>
            <ac:inkMk id="32" creationId="{8BDE1475-64ED-40F6-8268-609106420046}"/>
          </ac:inkMkLst>
        </pc:inkChg>
        <pc:inkChg chg="add del">
          <ac:chgData name="Giorgio Gabbani (ICONSULTING)" userId="73c0b108-2b2f-4c51-aa7c-0e6b4612138f" providerId="ADAL" clId="{FD4048C2-0CAC-4D08-A19A-CB9E084F59B0}" dt="2019-10-23T20:37:43.872" v="745" actId="9405"/>
          <ac:inkMkLst>
            <pc:docMk/>
            <pc:sldMk cId="1703209830" sldId="329"/>
            <ac:inkMk id="33" creationId="{8AE8A47B-8036-4427-9C68-7FBD15F47CE2}"/>
          </ac:inkMkLst>
        </pc:inkChg>
        <pc:inkChg chg="add del">
          <ac:chgData name="Giorgio Gabbani (ICONSULTING)" userId="73c0b108-2b2f-4c51-aa7c-0e6b4612138f" providerId="ADAL" clId="{FD4048C2-0CAC-4D08-A19A-CB9E084F59B0}" dt="2019-10-23T20:37:43.656" v="744" actId="9405"/>
          <ac:inkMkLst>
            <pc:docMk/>
            <pc:sldMk cId="1703209830" sldId="329"/>
            <ac:inkMk id="34" creationId="{D7A2DBB9-F6CB-4F7A-B8B4-CD49FB10B64C}"/>
          </ac:inkMkLst>
        </pc:inkChg>
        <pc:inkChg chg="add del">
          <ac:chgData name="Giorgio Gabbani (ICONSULTING)" userId="73c0b108-2b2f-4c51-aa7c-0e6b4612138f" providerId="ADAL" clId="{FD4048C2-0CAC-4D08-A19A-CB9E084F59B0}" dt="2019-10-23T20:37:43.371" v="743" actId="9405"/>
          <ac:inkMkLst>
            <pc:docMk/>
            <pc:sldMk cId="1703209830" sldId="329"/>
            <ac:inkMk id="35" creationId="{5C45F688-C0F3-4A18-999E-6E918F506724}"/>
          </ac:inkMkLst>
        </pc:inkChg>
        <pc:inkChg chg="add del">
          <ac:chgData name="Giorgio Gabbani (ICONSULTING)" userId="73c0b108-2b2f-4c51-aa7c-0e6b4612138f" providerId="ADAL" clId="{FD4048C2-0CAC-4D08-A19A-CB9E084F59B0}" dt="2019-10-23T20:37:43.069" v="742" actId="9405"/>
          <ac:inkMkLst>
            <pc:docMk/>
            <pc:sldMk cId="1703209830" sldId="329"/>
            <ac:inkMk id="36" creationId="{155CEC81-6B45-40D6-A56F-C738CF028E07}"/>
          </ac:inkMkLst>
        </pc:inkChg>
        <pc:inkChg chg="add del">
          <ac:chgData name="Giorgio Gabbani (ICONSULTING)" userId="73c0b108-2b2f-4c51-aa7c-0e6b4612138f" providerId="ADAL" clId="{FD4048C2-0CAC-4D08-A19A-CB9E084F59B0}" dt="2019-10-23T20:37:42.431" v="741" actId="9405"/>
          <ac:inkMkLst>
            <pc:docMk/>
            <pc:sldMk cId="1703209830" sldId="329"/>
            <ac:inkMk id="37" creationId="{0DE4C511-5F45-4050-BFCB-656C029A0A0A}"/>
          </ac:inkMkLst>
        </pc:inkChg>
        <pc:inkChg chg="add del">
          <ac:chgData name="Giorgio Gabbani (ICONSULTING)" userId="73c0b108-2b2f-4c51-aa7c-0e6b4612138f" providerId="ADAL" clId="{FD4048C2-0CAC-4D08-A19A-CB9E084F59B0}" dt="2019-10-23T20:37:49.953" v="753" actId="9405"/>
          <ac:inkMkLst>
            <pc:docMk/>
            <pc:sldMk cId="1703209830" sldId="329"/>
            <ac:inkMk id="38" creationId="{BACE4F07-072A-4CC2-A06B-B6230776FD11}"/>
          </ac:inkMkLst>
        </pc:inkChg>
        <pc:inkChg chg="add del">
          <ac:chgData name="Giorgio Gabbani (ICONSULTING)" userId="73c0b108-2b2f-4c51-aa7c-0e6b4612138f" providerId="ADAL" clId="{FD4048C2-0CAC-4D08-A19A-CB9E084F59B0}" dt="2019-10-23T20:37:57.837" v="755" actId="9405"/>
          <ac:inkMkLst>
            <pc:docMk/>
            <pc:sldMk cId="1703209830" sldId="329"/>
            <ac:inkMk id="39" creationId="{9A3591BF-F6CE-409C-8045-CF80294BAE56}"/>
          </ac:inkMkLst>
        </pc:inkChg>
        <pc:inkChg chg="add del">
          <ac:chgData name="Giorgio Gabbani (ICONSULTING)" userId="73c0b108-2b2f-4c51-aa7c-0e6b4612138f" providerId="ADAL" clId="{FD4048C2-0CAC-4D08-A19A-CB9E084F59B0}" dt="2019-10-23T20:38:03.841" v="757" actId="9405"/>
          <ac:inkMkLst>
            <pc:docMk/>
            <pc:sldMk cId="1703209830" sldId="329"/>
            <ac:inkMk id="40" creationId="{1BC10F23-50B6-4551-94BF-2AF9137FB175}"/>
          </ac:inkMkLst>
        </pc:inkChg>
        <pc:inkChg chg="add del">
          <ac:chgData name="Giorgio Gabbani (ICONSULTING)" userId="73c0b108-2b2f-4c51-aa7c-0e6b4612138f" providerId="ADAL" clId="{FD4048C2-0CAC-4D08-A19A-CB9E084F59B0}" dt="2019-10-23T20:38:22.303" v="759" actId="9405"/>
          <ac:inkMkLst>
            <pc:docMk/>
            <pc:sldMk cId="1703209830" sldId="329"/>
            <ac:inkMk id="41" creationId="{0B87829C-0B2D-4E56-BCFC-EFEF83A49CE9}"/>
          </ac:inkMkLst>
        </pc:inkChg>
        <pc:inkChg chg="add del">
          <ac:chgData name="Giorgio Gabbani (ICONSULTING)" userId="73c0b108-2b2f-4c51-aa7c-0e6b4612138f" providerId="ADAL" clId="{FD4048C2-0CAC-4D08-A19A-CB9E084F59B0}" dt="2019-10-23T20:38:30.606" v="761" actId="9405"/>
          <ac:inkMkLst>
            <pc:docMk/>
            <pc:sldMk cId="1703209830" sldId="329"/>
            <ac:inkMk id="42" creationId="{DC63966F-3CD4-4584-BB27-D6A416CA99EF}"/>
          </ac:inkMkLst>
        </pc:inkChg>
        <pc:inkChg chg="add del">
          <ac:chgData name="Giorgio Gabbani (ICONSULTING)" userId="73c0b108-2b2f-4c51-aa7c-0e6b4612138f" providerId="ADAL" clId="{FD4048C2-0CAC-4D08-A19A-CB9E084F59B0}" dt="2019-10-23T20:38:39.592" v="763" actId="9405"/>
          <ac:inkMkLst>
            <pc:docMk/>
            <pc:sldMk cId="1703209830" sldId="329"/>
            <ac:inkMk id="43" creationId="{74603FFC-1371-4804-8594-7BF67AFD1E65}"/>
          </ac:inkMkLst>
        </pc:inkChg>
        <pc:inkChg chg="add del">
          <ac:chgData name="Giorgio Gabbani (ICONSULTING)" userId="73c0b108-2b2f-4c51-aa7c-0e6b4612138f" providerId="ADAL" clId="{FD4048C2-0CAC-4D08-A19A-CB9E084F59B0}" dt="2019-10-23T20:39:17.487" v="765" actId="9405"/>
          <ac:inkMkLst>
            <pc:docMk/>
            <pc:sldMk cId="1703209830" sldId="329"/>
            <ac:inkMk id="44" creationId="{15EEC25D-D6B6-4B34-ACE1-B3B2A2E01B4C}"/>
          </ac:inkMkLst>
        </pc:inkChg>
        <pc:inkChg chg="add del">
          <ac:chgData name="Giorgio Gabbani (ICONSULTING)" userId="73c0b108-2b2f-4c51-aa7c-0e6b4612138f" providerId="ADAL" clId="{FD4048C2-0CAC-4D08-A19A-CB9E084F59B0}" dt="2019-10-23T20:39:21.388" v="767" actId="9405"/>
          <ac:inkMkLst>
            <pc:docMk/>
            <pc:sldMk cId="1703209830" sldId="329"/>
            <ac:inkMk id="45" creationId="{A5D721B2-D3AA-4A03-A7CE-2DE135F724E0}"/>
          </ac:inkMkLst>
        </pc:inkChg>
        <pc:inkChg chg="add mod">
          <ac:chgData name="Giorgio Gabbani (ICONSULTING)" userId="73c0b108-2b2f-4c51-aa7c-0e6b4612138f" providerId="ADAL" clId="{FD4048C2-0CAC-4D08-A19A-CB9E084F59B0}" dt="2019-10-23T20:40:27.493" v="783" actId="164"/>
          <ac:inkMkLst>
            <pc:docMk/>
            <pc:sldMk cId="1703209830" sldId="329"/>
            <ac:inkMk id="46" creationId="{147A4015-FEC1-49C4-8826-647F88D0DFC6}"/>
          </ac:inkMkLst>
        </pc:inkChg>
        <pc:inkChg chg="add mod">
          <ac:chgData name="Giorgio Gabbani (ICONSULTING)" userId="73c0b108-2b2f-4c51-aa7c-0e6b4612138f" providerId="ADAL" clId="{FD4048C2-0CAC-4D08-A19A-CB9E084F59B0}" dt="2019-10-23T20:40:27.493" v="783" actId="164"/>
          <ac:inkMkLst>
            <pc:docMk/>
            <pc:sldMk cId="1703209830" sldId="329"/>
            <ac:inkMk id="47" creationId="{91180EED-94A4-4948-A007-517A2FC78835}"/>
          </ac:inkMkLst>
        </pc:inkChg>
        <pc:inkChg chg="add mod">
          <ac:chgData name="Giorgio Gabbani (ICONSULTING)" userId="73c0b108-2b2f-4c51-aa7c-0e6b4612138f" providerId="ADAL" clId="{FD4048C2-0CAC-4D08-A19A-CB9E084F59B0}" dt="2019-10-23T20:40:27.493" v="783" actId="164"/>
          <ac:inkMkLst>
            <pc:docMk/>
            <pc:sldMk cId="1703209830" sldId="329"/>
            <ac:inkMk id="48" creationId="{FBC65353-5B13-4293-AE54-46AAC129FDC1}"/>
          </ac:inkMkLst>
        </pc:inkChg>
        <pc:inkChg chg="add del">
          <ac:chgData name="Giorgio Gabbani (ICONSULTING)" userId="73c0b108-2b2f-4c51-aa7c-0e6b4612138f" providerId="ADAL" clId="{FD4048C2-0CAC-4D08-A19A-CB9E084F59B0}" dt="2019-10-23T20:39:29.575" v="772" actId="9405"/>
          <ac:inkMkLst>
            <pc:docMk/>
            <pc:sldMk cId="1703209830" sldId="329"/>
            <ac:inkMk id="49" creationId="{F0F95FED-521C-4121-96CE-847A355C1D01}"/>
          </ac:inkMkLst>
        </pc:inkChg>
        <pc:inkChg chg="add mod">
          <ac:chgData name="Giorgio Gabbani (ICONSULTING)" userId="73c0b108-2b2f-4c51-aa7c-0e6b4612138f" providerId="ADAL" clId="{FD4048C2-0CAC-4D08-A19A-CB9E084F59B0}" dt="2019-10-23T20:40:27.493" v="783" actId="164"/>
          <ac:inkMkLst>
            <pc:docMk/>
            <pc:sldMk cId="1703209830" sldId="329"/>
            <ac:inkMk id="50" creationId="{CC7D2C3D-C458-4B7F-9392-8113280E935D}"/>
          </ac:inkMkLst>
        </pc:inkChg>
        <pc:inkChg chg="add mod">
          <ac:chgData name="Giorgio Gabbani (ICONSULTING)" userId="73c0b108-2b2f-4c51-aa7c-0e6b4612138f" providerId="ADAL" clId="{FD4048C2-0CAC-4D08-A19A-CB9E084F59B0}" dt="2019-10-23T20:40:27.493" v="783" actId="164"/>
          <ac:inkMkLst>
            <pc:docMk/>
            <pc:sldMk cId="1703209830" sldId="329"/>
            <ac:inkMk id="51" creationId="{B458D6D0-4C38-493F-8776-558DBE4CBB4D}"/>
          </ac:inkMkLst>
        </pc:inkChg>
        <pc:inkChg chg="add mod">
          <ac:chgData name="Giorgio Gabbani (ICONSULTING)" userId="73c0b108-2b2f-4c51-aa7c-0e6b4612138f" providerId="ADAL" clId="{FD4048C2-0CAC-4D08-A19A-CB9E084F59B0}" dt="2019-10-23T20:40:27.493" v="783" actId="164"/>
          <ac:inkMkLst>
            <pc:docMk/>
            <pc:sldMk cId="1703209830" sldId="329"/>
            <ac:inkMk id="52" creationId="{62206F3C-72F3-43D8-B0D5-822880ADBE63}"/>
          </ac:inkMkLst>
        </pc:inkChg>
        <pc:inkChg chg="add mod">
          <ac:chgData name="Giorgio Gabbani (ICONSULTING)" userId="73c0b108-2b2f-4c51-aa7c-0e6b4612138f" providerId="ADAL" clId="{FD4048C2-0CAC-4D08-A19A-CB9E084F59B0}" dt="2019-10-23T20:40:27.493" v="783" actId="164"/>
          <ac:inkMkLst>
            <pc:docMk/>
            <pc:sldMk cId="1703209830" sldId="329"/>
            <ac:inkMk id="53" creationId="{FC95F239-13C0-4BD2-9577-F9AC6B585F8C}"/>
          </ac:inkMkLst>
        </pc:inkChg>
        <pc:inkChg chg="add mod">
          <ac:chgData name="Giorgio Gabbani (ICONSULTING)" userId="73c0b108-2b2f-4c51-aa7c-0e6b4612138f" providerId="ADAL" clId="{FD4048C2-0CAC-4D08-A19A-CB9E084F59B0}" dt="2019-10-23T20:40:27.493" v="783" actId="164"/>
          <ac:inkMkLst>
            <pc:docMk/>
            <pc:sldMk cId="1703209830" sldId="329"/>
            <ac:inkMk id="54" creationId="{F6FF9313-0AC7-4ADD-B7F2-ED0868603290}"/>
          </ac:inkMkLst>
        </pc:inkChg>
        <pc:inkChg chg="add del">
          <ac:chgData name="Giorgio Gabbani (ICONSULTING)" userId="73c0b108-2b2f-4c51-aa7c-0e6b4612138f" providerId="ADAL" clId="{FD4048C2-0CAC-4D08-A19A-CB9E084F59B0}" dt="2019-10-23T20:39:46.133" v="779" actId="9405"/>
          <ac:inkMkLst>
            <pc:docMk/>
            <pc:sldMk cId="1703209830" sldId="329"/>
            <ac:inkMk id="55" creationId="{EF55BC6A-4407-4020-9D6D-BA8D3FBFA10E}"/>
          </ac:inkMkLst>
        </pc:inkChg>
        <pc:inkChg chg="add mod">
          <ac:chgData name="Giorgio Gabbani (ICONSULTING)" userId="73c0b108-2b2f-4c51-aa7c-0e6b4612138f" providerId="ADAL" clId="{FD4048C2-0CAC-4D08-A19A-CB9E084F59B0}" dt="2019-10-23T20:40:27.493" v="783" actId="164"/>
          <ac:inkMkLst>
            <pc:docMk/>
            <pc:sldMk cId="1703209830" sldId="329"/>
            <ac:inkMk id="56" creationId="{1785DE2A-913D-46B9-BA81-C55A1855666F}"/>
          </ac:inkMkLst>
        </pc:inkChg>
        <pc:inkChg chg="add mod">
          <ac:chgData name="Giorgio Gabbani (ICONSULTING)" userId="73c0b108-2b2f-4c51-aa7c-0e6b4612138f" providerId="ADAL" clId="{FD4048C2-0CAC-4D08-A19A-CB9E084F59B0}" dt="2019-10-23T20:40:27.493" v="783" actId="164"/>
          <ac:inkMkLst>
            <pc:docMk/>
            <pc:sldMk cId="1703209830" sldId="329"/>
            <ac:inkMk id="57" creationId="{67BEACCE-DF26-41A3-A2DF-F86513B1731F}"/>
          </ac:inkMkLst>
        </pc:inkChg>
        <pc:inkChg chg="add mod">
          <ac:chgData name="Giorgio Gabbani (ICONSULTING)" userId="73c0b108-2b2f-4c51-aa7c-0e6b4612138f" providerId="ADAL" clId="{FD4048C2-0CAC-4D08-A19A-CB9E084F59B0}" dt="2019-10-23T20:40:27.493" v="783" actId="164"/>
          <ac:inkMkLst>
            <pc:docMk/>
            <pc:sldMk cId="1703209830" sldId="329"/>
            <ac:inkMk id="58" creationId="{9701B2A3-3B3F-4594-8DEA-8E441AB73B26}"/>
          </ac:inkMkLst>
        </pc:inkChg>
        <pc:inkChg chg="add del">
          <ac:chgData name="Giorgio Gabbani (ICONSULTING)" userId="73c0b108-2b2f-4c51-aa7c-0e6b4612138f" providerId="ADAL" clId="{FD4048C2-0CAC-4D08-A19A-CB9E084F59B0}" dt="2019-10-23T20:41:13.441" v="792" actId="9405"/>
          <ac:inkMkLst>
            <pc:docMk/>
            <pc:sldMk cId="1703209830" sldId="329"/>
            <ac:inkMk id="60" creationId="{1BE658C1-DC9F-4335-BC84-2AC9E2606AA3}"/>
          </ac:inkMkLst>
        </pc:inkChg>
        <pc:inkChg chg="add">
          <ac:chgData name="Giorgio Gabbani (ICONSULTING)" userId="73c0b108-2b2f-4c51-aa7c-0e6b4612138f" providerId="ADAL" clId="{FD4048C2-0CAC-4D08-A19A-CB9E084F59B0}" dt="2019-10-23T20:41:16.688" v="793" actId="9405"/>
          <ac:inkMkLst>
            <pc:docMk/>
            <pc:sldMk cId="1703209830" sldId="329"/>
            <ac:inkMk id="61" creationId="{4517C891-6932-454F-803E-751D17955B7E}"/>
          </ac:inkMkLst>
        </pc:inkChg>
        <pc:inkChg chg="add">
          <ac:chgData name="Giorgio Gabbani (ICONSULTING)" userId="73c0b108-2b2f-4c51-aa7c-0e6b4612138f" providerId="ADAL" clId="{FD4048C2-0CAC-4D08-A19A-CB9E084F59B0}" dt="2019-10-23T20:41:29.871" v="794" actId="9405"/>
          <ac:inkMkLst>
            <pc:docMk/>
            <pc:sldMk cId="1703209830" sldId="329"/>
            <ac:inkMk id="62" creationId="{F96810FF-D6FC-4A0D-9C07-AC641584C60D}"/>
          </ac:inkMkLst>
        </pc:inkChg>
        <pc:inkChg chg="add">
          <ac:chgData name="Giorgio Gabbani (ICONSULTING)" userId="73c0b108-2b2f-4c51-aa7c-0e6b4612138f" providerId="ADAL" clId="{FD4048C2-0CAC-4D08-A19A-CB9E084F59B0}" dt="2019-10-23T20:41:31.890" v="795" actId="9405"/>
          <ac:inkMkLst>
            <pc:docMk/>
            <pc:sldMk cId="1703209830" sldId="329"/>
            <ac:inkMk id="63" creationId="{9E4E3873-909D-4E5B-A397-BA2049620E75}"/>
          </ac:inkMkLst>
        </pc:inkChg>
        <pc:inkChg chg="add">
          <ac:chgData name="Giorgio Gabbani (ICONSULTING)" userId="73c0b108-2b2f-4c51-aa7c-0e6b4612138f" providerId="ADAL" clId="{FD4048C2-0CAC-4D08-A19A-CB9E084F59B0}" dt="2019-10-23T20:41:34.815" v="796" actId="9405"/>
          <ac:inkMkLst>
            <pc:docMk/>
            <pc:sldMk cId="1703209830" sldId="329"/>
            <ac:inkMk id="64" creationId="{2D8F8DBA-A6EA-4BD0-948F-BFF55B9DD54F}"/>
          </ac:inkMkLst>
        </pc:inkChg>
        <pc:inkChg chg="add">
          <ac:chgData name="Giorgio Gabbani (ICONSULTING)" userId="73c0b108-2b2f-4c51-aa7c-0e6b4612138f" providerId="ADAL" clId="{FD4048C2-0CAC-4D08-A19A-CB9E084F59B0}" dt="2019-10-23T20:41:37.918" v="797" actId="9405"/>
          <ac:inkMkLst>
            <pc:docMk/>
            <pc:sldMk cId="1703209830" sldId="329"/>
            <ac:inkMk id="65" creationId="{B78117FA-2A52-48A1-9555-ABF30BA4531C}"/>
          </ac:inkMkLst>
        </pc:inkChg>
        <pc:inkChg chg="add">
          <ac:chgData name="Giorgio Gabbani (ICONSULTING)" userId="73c0b108-2b2f-4c51-aa7c-0e6b4612138f" providerId="ADAL" clId="{FD4048C2-0CAC-4D08-A19A-CB9E084F59B0}" dt="2019-10-23T20:41:40.447" v="798" actId="9405"/>
          <ac:inkMkLst>
            <pc:docMk/>
            <pc:sldMk cId="1703209830" sldId="329"/>
            <ac:inkMk id="66" creationId="{2255DFC9-8AB3-4F25-8540-045C0282364A}"/>
          </ac:inkMkLst>
        </pc:inkChg>
        <pc:inkChg chg="add">
          <ac:chgData name="Giorgio Gabbani (ICONSULTING)" userId="73c0b108-2b2f-4c51-aa7c-0e6b4612138f" providerId="ADAL" clId="{FD4048C2-0CAC-4D08-A19A-CB9E084F59B0}" dt="2019-10-23T20:41:42.998" v="799" actId="9405"/>
          <ac:inkMkLst>
            <pc:docMk/>
            <pc:sldMk cId="1703209830" sldId="329"/>
            <ac:inkMk id="67" creationId="{89C6CB15-30EA-4745-A5E6-AF841F4EA15D}"/>
          </ac:inkMkLst>
        </pc:inkChg>
        <pc:inkChg chg="add">
          <ac:chgData name="Giorgio Gabbani (ICONSULTING)" userId="73c0b108-2b2f-4c51-aa7c-0e6b4612138f" providerId="ADAL" clId="{FD4048C2-0CAC-4D08-A19A-CB9E084F59B0}" dt="2019-10-23T20:41:45.879" v="800" actId="9405"/>
          <ac:inkMkLst>
            <pc:docMk/>
            <pc:sldMk cId="1703209830" sldId="329"/>
            <ac:inkMk id="68" creationId="{C8F9642A-F2F4-4A7B-B78E-700B605976AF}"/>
          </ac:inkMkLst>
        </pc:inkChg>
        <pc:inkChg chg="add">
          <ac:chgData name="Giorgio Gabbani (ICONSULTING)" userId="73c0b108-2b2f-4c51-aa7c-0e6b4612138f" providerId="ADAL" clId="{FD4048C2-0CAC-4D08-A19A-CB9E084F59B0}" dt="2019-10-23T20:41:47.660" v="801" actId="9405"/>
          <ac:inkMkLst>
            <pc:docMk/>
            <pc:sldMk cId="1703209830" sldId="329"/>
            <ac:inkMk id="69" creationId="{E3588E46-AECC-483A-A1A8-EE10AEF82534}"/>
          </ac:inkMkLst>
        </pc:inkChg>
        <pc:inkChg chg="add">
          <ac:chgData name="Giorgio Gabbani (ICONSULTING)" userId="73c0b108-2b2f-4c51-aa7c-0e6b4612138f" providerId="ADAL" clId="{FD4048C2-0CAC-4D08-A19A-CB9E084F59B0}" dt="2019-10-23T20:41:50.066" v="802" actId="9405"/>
          <ac:inkMkLst>
            <pc:docMk/>
            <pc:sldMk cId="1703209830" sldId="329"/>
            <ac:inkMk id="70" creationId="{B932D65F-109A-48E0-A8E5-B7D220E57BCE}"/>
          </ac:inkMkLst>
        </pc:inkChg>
        <pc:inkChg chg="add">
          <ac:chgData name="Giorgio Gabbani (ICONSULTING)" userId="73c0b108-2b2f-4c51-aa7c-0e6b4612138f" providerId="ADAL" clId="{FD4048C2-0CAC-4D08-A19A-CB9E084F59B0}" dt="2019-10-23T20:41:52.910" v="803" actId="9405"/>
          <ac:inkMkLst>
            <pc:docMk/>
            <pc:sldMk cId="1703209830" sldId="329"/>
            <ac:inkMk id="71" creationId="{63EA016C-9D1E-46C0-B788-B1DDBACDA650}"/>
          </ac:inkMkLst>
        </pc:inkChg>
        <pc:inkChg chg="add">
          <ac:chgData name="Giorgio Gabbani (ICONSULTING)" userId="73c0b108-2b2f-4c51-aa7c-0e6b4612138f" providerId="ADAL" clId="{FD4048C2-0CAC-4D08-A19A-CB9E084F59B0}" dt="2019-10-23T20:41:55.599" v="804" actId="9405"/>
          <ac:inkMkLst>
            <pc:docMk/>
            <pc:sldMk cId="1703209830" sldId="329"/>
            <ac:inkMk id="72" creationId="{BEA6A7FC-3421-4942-8D8E-5B047B55C5FA}"/>
          </ac:inkMkLst>
        </pc:inkChg>
        <pc:inkChg chg="add">
          <ac:chgData name="Giorgio Gabbani (ICONSULTING)" userId="73c0b108-2b2f-4c51-aa7c-0e6b4612138f" providerId="ADAL" clId="{FD4048C2-0CAC-4D08-A19A-CB9E084F59B0}" dt="2019-10-23T20:41:58.464" v="805" actId="9405"/>
          <ac:inkMkLst>
            <pc:docMk/>
            <pc:sldMk cId="1703209830" sldId="329"/>
            <ac:inkMk id="73" creationId="{D3FF3639-1470-4F0E-93E4-53CD479FD876}"/>
          </ac:inkMkLst>
        </pc:inkChg>
      </pc:sldChg>
      <pc:sldChg chg="addSp delSp modSp add ord">
        <pc:chgData name="Giorgio Gabbani (ICONSULTING)" userId="73c0b108-2b2f-4c51-aa7c-0e6b4612138f" providerId="ADAL" clId="{FD4048C2-0CAC-4D08-A19A-CB9E084F59B0}" dt="2019-10-23T09:32:57.735" v="475" actId="478"/>
        <pc:sldMkLst>
          <pc:docMk/>
          <pc:sldMk cId="1636828824" sldId="330"/>
        </pc:sldMkLst>
        <pc:spChg chg="mod">
          <ac:chgData name="Giorgio Gabbani (ICONSULTING)" userId="73c0b108-2b2f-4c51-aa7c-0e6b4612138f" providerId="ADAL" clId="{FD4048C2-0CAC-4D08-A19A-CB9E084F59B0}" dt="2019-10-23T09:28:46.470" v="431" actId="1076"/>
          <ac:spMkLst>
            <pc:docMk/>
            <pc:sldMk cId="1636828824" sldId="330"/>
            <ac:spMk id="4" creationId="{35C6D768-742F-A04C-B3A5-97ED69D39A8E}"/>
          </ac:spMkLst>
        </pc:spChg>
        <pc:spChg chg="add del mod">
          <ac:chgData name="Giorgio Gabbani (ICONSULTING)" userId="73c0b108-2b2f-4c51-aa7c-0e6b4612138f" providerId="ADAL" clId="{FD4048C2-0CAC-4D08-A19A-CB9E084F59B0}" dt="2019-10-23T09:21:24.469" v="374" actId="478"/>
          <ac:spMkLst>
            <pc:docMk/>
            <pc:sldMk cId="1636828824" sldId="330"/>
            <ac:spMk id="5" creationId="{F9103187-505F-495F-97F2-BC207EF26FDB}"/>
          </ac:spMkLst>
        </pc:spChg>
        <pc:spChg chg="add del mod">
          <ac:chgData name="Giorgio Gabbani (ICONSULTING)" userId="73c0b108-2b2f-4c51-aa7c-0e6b4612138f" providerId="ADAL" clId="{FD4048C2-0CAC-4D08-A19A-CB9E084F59B0}" dt="2019-10-23T09:22:45.754" v="381" actId="478"/>
          <ac:spMkLst>
            <pc:docMk/>
            <pc:sldMk cId="1636828824" sldId="330"/>
            <ac:spMk id="16" creationId="{0B84E831-54FF-4990-B3DE-D82EC053832E}"/>
          </ac:spMkLst>
        </pc:spChg>
        <pc:spChg chg="add del mod">
          <ac:chgData name="Giorgio Gabbani (ICONSULTING)" userId="73c0b108-2b2f-4c51-aa7c-0e6b4612138f" providerId="ADAL" clId="{FD4048C2-0CAC-4D08-A19A-CB9E084F59B0}" dt="2019-10-23T09:28:50.176" v="432" actId="478"/>
          <ac:spMkLst>
            <pc:docMk/>
            <pc:sldMk cId="1636828824" sldId="330"/>
            <ac:spMk id="18" creationId="{4922EBC7-E5D0-4A26-BD76-C92BFED304C0}"/>
          </ac:spMkLst>
        </pc:spChg>
        <pc:spChg chg="add del mod">
          <ac:chgData name="Giorgio Gabbani (ICONSULTING)" userId="73c0b108-2b2f-4c51-aa7c-0e6b4612138f" providerId="ADAL" clId="{FD4048C2-0CAC-4D08-A19A-CB9E084F59B0}" dt="2019-10-23T09:22:50.674" v="385" actId="478"/>
          <ac:spMkLst>
            <pc:docMk/>
            <pc:sldMk cId="1636828824" sldId="330"/>
            <ac:spMk id="25" creationId="{EB530226-CCF6-43E9-A232-CD1E8C7DC75E}"/>
          </ac:spMkLst>
        </pc:spChg>
        <pc:spChg chg="add del mod">
          <ac:chgData name="Giorgio Gabbani (ICONSULTING)" userId="73c0b108-2b2f-4c51-aa7c-0e6b4612138f" providerId="ADAL" clId="{FD4048C2-0CAC-4D08-A19A-CB9E084F59B0}" dt="2019-10-23T09:22:49.756" v="384" actId="478"/>
          <ac:spMkLst>
            <pc:docMk/>
            <pc:sldMk cId="1636828824" sldId="330"/>
            <ac:spMk id="27" creationId="{6B5482F6-08D0-472F-905B-A6EF84BF18A3}"/>
          </ac:spMkLst>
        </pc:spChg>
        <pc:spChg chg="add del mod">
          <ac:chgData name="Giorgio Gabbani (ICONSULTING)" userId="73c0b108-2b2f-4c51-aa7c-0e6b4612138f" providerId="ADAL" clId="{FD4048C2-0CAC-4D08-A19A-CB9E084F59B0}" dt="2019-10-23T09:22:53.707" v="388" actId="478"/>
          <ac:spMkLst>
            <pc:docMk/>
            <pc:sldMk cId="1636828824" sldId="330"/>
            <ac:spMk id="29" creationId="{53E78DCD-C2ED-46DF-B975-3F5C55254D13}"/>
          </ac:spMkLst>
        </pc:spChg>
        <pc:spChg chg="add del mod">
          <ac:chgData name="Giorgio Gabbani (ICONSULTING)" userId="73c0b108-2b2f-4c51-aa7c-0e6b4612138f" providerId="ADAL" clId="{FD4048C2-0CAC-4D08-A19A-CB9E084F59B0}" dt="2019-10-23T09:22:55.514" v="389" actId="478"/>
          <ac:spMkLst>
            <pc:docMk/>
            <pc:sldMk cId="1636828824" sldId="330"/>
            <ac:spMk id="31" creationId="{7B3E522D-5B6C-4EFA-8097-201A9C4A7EAA}"/>
          </ac:spMkLst>
        </pc:spChg>
        <pc:spChg chg="add del mod">
          <ac:chgData name="Giorgio Gabbani (ICONSULTING)" userId="73c0b108-2b2f-4c51-aa7c-0e6b4612138f" providerId="ADAL" clId="{FD4048C2-0CAC-4D08-A19A-CB9E084F59B0}" dt="2019-10-23T09:22:56.591" v="390" actId="478"/>
          <ac:spMkLst>
            <pc:docMk/>
            <pc:sldMk cId="1636828824" sldId="330"/>
            <ac:spMk id="33" creationId="{CA33685B-F20C-4141-AF77-418CAED1BCD4}"/>
          </ac:spMkLst>
        </pc:spChg>
        <pc:spChg chg="add del mod">
          <ac:chgData name="Giorgio Gabbani (ICONSULTING)" userId="73c0b108-2b2f-4c51-aa7c-0e6b4612138f" providerId="ADAL" clId="{FD4048C2-0CAC-4D08-A19A-CB9E084F59B0}" dt="2019-10-23T09:22:52.609" v="387" actId="478"/>
          <ac:spMkLst>
            <pc:docMk/>
            <pc:sldMk cId="1636828824" sldId="330"/>
            <ac:spMk id="35" creationId="{8EA9C513-1368-43D3-83A8-892AFE5FED93}"/>
          </ac:spMkLst>
        </pc:spChg>
        <pc:spChg chg="add del mod">
          <ac:chgData name="Giorgio Gabbani (ICONSULTING)" userId="73c0b108-2b2f-4c51-aa7c-0e6b4612138f" providerId="ADAL" clId="{FD4048C2-0CAC-4D08-A19A-CB9E084F59B0}" dt="2019-10-23T09:22:47.226" v="382" actId="478"/>
          <ac:spMkLst>
            <pc:docMk/>
            <pc:sldMk cId="1636828824" sldId="330"/>
            <ac:spMk id="37" creationId="{44E66A74-94DC-4968-AE27-0B2BC29060D2}"/>
          </ac:spMkLst>
        </pc:spChg>
        <pc:spChg chg="add del mod">
          <ac:chgData name="Giorgio Gabbani (ICONSULTING)" userId="73c0b108-2b2f-4c51-aa7c-0e6b4612138f" providerId="ADAL" clId="{FD4048C2-0CAC-4D08-A19A-CB9E084F59B0}" dt="2019-10-23T09:22:48.701" v="383" actId="478"/>
          <ac:spMkLst>
            <pc:docMk/>
            <pc:sldMk cId="1636828824" sldId="330"/>
            <ac:spMk id="39" creationId="{D865E5FE-A901-40A2-B435-B22183DBA7A3}"/>
          </ac:spMkLst>
        </pc:spChg>
        <pc:spChg chg="del">
          <ac:chgData name="Giorgio Gabbani (ICONSULTING)" userId="73c0b108-2b2f-4c51-aa7c-0e6b4612138f" providerId="ADAL" clId="{FD4048C2-0CAC-4D08-A19A-CB9E084F59B0}" dt="2019-10-23T09:21:20.081" v="373" actId="478"/>
          <ac:spMkLst>
            <pc:docMk/>
            <pc:sldMk cId="1636828824" sldId="330"/>
            <ac:spMk id="40" creationId="{33721BF3-62E2-49C8-9171-C237F6496446}"/>
          </ac:spMkLst>
        </pc:spChg>
        <pc:spChg chg="add del mod">
          <ac:chgData name="Giorgio Gabbani (ICONSULTING)" userId="73c0b108-2b2f-4c51-aa7c-0e6b4612138f" providerId="ADAL" clId="{FD4048C2-0CAC-4D08-A19A-CB9E084F59B0}" dt="2019-10-23T09:22:51.560" v="386" actId="478"/>
          <ac:spMkLst>
            <pc:docMk/>
            <pc:sldMk cId="1636828824" sldId="330"/>
            <ac:spMk id="42" creationId="{FDEE371A-71D9-48E1-ACC9-024EDE3EBC26}"/>
          </ac:spMkLst>
        </pc:spChg>
        <pc:spChg chg="add mod">
          <ac:chgData name="Giorgio Gabbani (ICONSULTING)" userId="73c0b108-2b2f-4c51-aa7c-0e6b4612138f" providerId="ADAL" clId="{FD4048C2-0CAC-4D08-A19A-CB9E084F59B0}" dt="2019-10-23T09:23:05.535" v="392" actId="571"/>
          <ac:spMkLst>
            <pc:docMk/>
            <pc:sldMk cId="1636828824" sldId="330"/>
            <ac:spMk id="43" creationId="{C7EE22A0-806B-4365-935E-D9D5C0598BF6}"/>
          </ac:spMkLst>
        </pc:spChg>
        <pc:spChg chg="add del mod">
          <ac:chgData name="Giorgio Gabbani (ICONSULTING)" userId="73c0b108-2b2f-4c51-aa7c-0e6b4612138f" providerId="ADAL" clId="{FD4048C2-0CAC-4D08-A19A-CB9E084F59B0}" dt="2019-10-23T09:32:57.735" v="475" actId="478"/>
          <ac:spMkLst>
            <pc:docMk/>
            <pc:sldMk cId="1636828824" sldId="330"/>
            <ac:spMk id="44" creationId="{3CFEEF5F-1F55-4E0B-B235-A08C117BC4EA}"/>
          </ac:spMkLst>
        </pc:spChg>
        <pc:spChg chg="add del mod">
          <ac:chgData name="Giorgio Gabbani (ICONSULTING)" userId="73c0b108-2b2f-4c51-aa7c-0e6b4612138f" providerId="ADAL" clId="{FD4048C2-0CAC-4D08-A19A-CB9E084F59B0}" dt="2019-10-23T09:29:13.941" v="454" actId="478"/>
          <ac:spMkLst>
            <pc:docMk/>
            <pc:sldMk cId="1636828824" sldId="330"/>
            <ac:spMk id="45" creationId="{1233825D-F4FB-40FD-9333-50D6B2E98294}"/>
          </ac:spMkLst>
        </pc:spChg>
        <pc:spChg chg="add mod">
          <ac:chgData name="Giorgio Gabbani (ICONSULTING)" userId="73c0b108-2b2f-4c51-aa7c-0e6b4612138f" providerId="ADAL" clId="{FD4048C2-0CAC-4D08-A19A-CB9E084F59B0}" dt="2019-10-23T09:23:36.954" v="398" actId="571"/>
          <ac:spMkLst>
            <pc:docMk/>
            <pc:sldMk cId="1636828824" sldId="330"/>
            <ac:spMk id="46" creationId="{B07A586F-E7E8-477B-BA4F-86A7DACDBEA8}"/>
          </ac:spMkLst>
        </pc:spChg>
        <pc:spChg chg="add mod">
          <ac:chgData name="Giorgio Gabbani (ICONSULTING)" userId="73c0b108-2b2f-4c51-aa7c-0e6b4612138f" providerId="ADAL" clId="{FD4048C2-0CAC-4D08-A19A-CB9E084F59B0}" dt="2019-10-23T09:23:36.954" v="398" actId="571"/>
          <ac:spMkLst>
            <pc:docMk/>
            <pc:sldMk cId="1636828824" sldId="330"/>
            <ac:spMk id="47" creationId="{9AC84609-6DB2-4D45-8670-B29574D2C99B}"/>
          </ac:spMkLst>
        </pc:spChg>
        <pc:spChg chg="add del mod">
          <ac:chgData name="Giorgio Gabbani (ICONSULTING)" userId="73c0b108-2b2f-4c51-aa7c-0e6b4612138f" providerId="ADAL" clId="{FD4048C2-0CAC-4D08-A19A-CB9E084F59B0}" dt="2019-10-23T09:32:57.735" v="475" actId="478"/>
          <ac:spMkLst>
            <pc:docMk/>
            <pc:sldMk cId="1636828824" sldId="330"/>
            <ac:spMk id="48" creationId="{F41D4D1B-C02B-455D-9FA7-83607E544713}"/>
          </ac:spMkLst>
        </pc:spChg>
        <pc:spChg chg="add del mod">
          <ac:chgData name="Giorgio Gabbani (ICONSULTING)" userId="73c0b108-2b2f-4c51-aa7c-0e6b4612138f" providerId="ADAL" clId="{FD4048C2-0CAC-4D08-A19A-CB9E084F59B0}" dt="2019-10-23T09:29:16.126" v="455" actId="478"/>
          <ac:spMkLst>
            <pc:docMk/>
            <pc:sldMk cId="1636828824" sldId="330"/>
            <ac:spMk id="49" creationId="{BDFD092C-109A-483E-94A9-D7E3824C2160}"/>
          </ac:spMkLst>
        </pc:spChg>
        <pc:spChg chg="add del mod">
          <ac:chgData name="Giorgio Gabbani (ICONSULTING)" userId="73c0b108-2b2f-4c51-aa7c-0e6b4612138f" providerId="ADAL" clId="{FD4048C2-0CAC-4D08-A19A-CB9E084F59B0}" dt="2019-10-23T09:28:54.938" v="435" actId="478"/>
          <ac:spMkLst>
            <pc:docMk/>
            <pc:sldMk cId="1636828824" sldId="330"/>
            <ac:spMk id="50" creationId="{2DB25F78-C397-4F50-A8BC-53E9921FB182}"/>
          </ac:spMkLst>
        </pc:spChg>
        <pc:spChg chg="add mod">
          <ac:chgData name="Giorgio Gabbani (ICONSULTING)" userId="73c0b108-2b2f-4c51-aa7c-0e6b4612138f" providerId="ADAL" clId="{FD4048C2-0CAC-4D08-A19A-CB9E084F59B0}" dt="2019-10-23T09:23:58.366" v="402" actId="571"/>
          <ac:spMkLst>
            <pc:docMk/>
            <pc:sldMk cId="1636828824" sldId="330"/>
            <ac:spMk id="51" creationId="{CCD5A86A-9145-45CA-8E11-9F16DDCECDEB}"/>
          </ac:spMkLst>
        </pc:spChg>
        <pc:spChg chg="add mod">
          <ac:chgData name="Giorgio Gabbani (ICONSULTING)" userId="73c0b108-2b2f-4c51-aa7c-0e6b4612138f" providerId="ADAL" clId="{FD4048C2-0CAC-4D08-A19A-CB9E084F59B0}" dt="2019-10-23T09:24:05.750" v="403" actId="571"/>
          <ac:spMkLst>
            <pc:docMk/>
            <pc:sldMk cId="1636828824" sldId="330"/>
            <ac:spMk id="52" creationId="{A1A28A1F-14B0-4B24-80F6-C69499C8E4D4}"/>
          </ac:spMkLst>
        </pc:spChg>
        <pc:spChg chg="add del mod">
          <ac:chgData name="Giorgio Gabbani (ICONSULTING)" userId="73c0b108-2b2f-4c51-aa7c-0e6b4612138f" providerId="ADAL" clId="{FD4048C2-0CAC-4D08-A19A-CB9E084F59B0}" dt="2019-10-23T09:29:25.189" v="464" actId="478"/>
          <ac:spMkLst>
            <pc:docMk/>
            <pc:sldMk cId="1636828824" sldId="330"/>
            <ac:spMk id="53" creationId="{A68D2A80-3093-44BB-99D5-1CE31AD9BC69}"/>
          </ac:spMkLst>
        </pc:spChg>
        <pc:spChg chg="add del mod">
          <ac:chgData name="Giorgio Gabbani (ICONSULTING)" userId="73c0b108-2b2f-4c51-aa7c-0e6b4612138f" providerId="ADAL" clId="{FD4048C2-0CAC-4D08-A19A-CB9E084F59B0}" dt="2019-10-23T09:29:16.126" v="455" actId="478"/>
          <ac:spMkLst>
            <pc:docMk/>
            <pc:sldMk cId="1636828824" sldId="330"/>
            <ac:spMk id="54" creationId="{AC80CD23-6DE5-47C7-9C5B-DB603118D9FE}"/>
          </ac:spMkLst>
        </pc:spChg>
        <pc:picChg chg="del">
          <ac:chgData name="Giorgio Gabbani (ICONSULTING)" userId="73c0b108-2b2f-4c51-aa7c-0e6b4612138f" providerId="ADAL" clId="{FD4048C2-0CAC-4D08-A19A-CB9E084F59B0}" dt="2019-10-23T09:21:31.864" v="375" actId="478"/>
          <ac:picMkLst>
            <pc:docMk/>
            <pc:sldMk cId="1636828824" sldId="330"/>
            <ac:picMk id="2" creationId="{881D8708-A514-4E70-A6D9-2A8DC026A47E}"/>
          </ac:picMkLst>
        </pc:picChg>
        <pc:picChg chg="add del mod">
          <ac:chgData name="Giorgio Gabbani (ICONSULTING)" userId="73c0b108-2b2f-4c51-aa7c-0e6b4612138f" providerId="ADAL" clId="{FD4048C2-0CAC-4D08-A19A-CB9E084F59B0}" dt="2019-10-23T09:32:57.735" v="475" actId="478"/>
          <ac:picMkLst>
            <pc:docMk/>
            <pc:sldMk cId="1636828824" sldId="330"/>
            <ac:picMk id="15" creationId="{4CDED791-62D6-415C-AC85-769CFD0F0F4B}"/>
          </ac:picMkLst>
        </pc:picChg>
        <pc:picChg chg="add del mod">
          <ac:chgData name="Giorgio Gabbani (ICONSULTING)" userId="73c0b108-2b2f-4c51-aa7c-0e6b4612138f" providerId="ADAL" clId="{FD4048C2-0CAC-4D08-A19A-CB9E084F59B0}" dt="2019-10-23T09:28:50.176" v="432" actId="478"/>
          <ac:picMkLst>
            <pc:docMk/>
            <pc:sldMk cId="1636828824" sldId="330"/>
            <ac:picMk id="17" creationId="{80C3B2BA-0266-44A2-8E6B-3A2CABDC0AF2}"/>
          </ac:picMkLst>
        </pc:picChg>
        <pc:picChg chg="add del mod">
          <ac:chgData name="Giorgio Gabbani (ICONSULTING)" userId="73c0b108-2b2f-4c51-aa7c-0e6b4612138f" providerId="ADAL" clId="{FD4048C2-0CAC-4D08-A19A-CB9E084F59B0}" dt="2019-10-23T09:29:16.126" v="455" actId="478"/>
          <ac:picMkLst>
            <pc:docMk/>
            <pc:sldMk cId="1636828824" sldId="330"/>
            <ac:picMk id="24" creationId="{1A954259-716D-4A95-8F67-A3078F15E650}"/>
          </ac:picMkLst>
        </pc:picChg>
        <pc:picChg chg="add del mod">
          <ac:chgData name="Giorgio Gabbani (ICONSULTING)" userId="73c0b108-2b2f-4c51-aa7c-0e6b4612138f" providerId="ADAL" clId="{FD4048C2-0CAC-4D08-A19A-CB9E084F59B0}" dt="2019-10-23T09:29:20.819" v="460" actId="478"/>
          <ac:picMkLst>
            <pc:docMk/>
            <pc:sldMk cId="1636828824" sldId="330"/>
            <ac:picMk id="26" creationId="{375F3F9A-63CF-4B6B-B6E6-98109CDA53DE}"/>
          </ac:picMkLst>
        </pc:picChg>
        <pc:picChg chg="add del mod">
          <ac:chgData name="Giorgio Gabbani (ICONSULTING)" userId="73c0b108-2b2f-4c51-aa7c-0e6b4612138f" providerId="ADAL" clId="{FD4048C2-0CAC-4D08-A19A-CB9E084F59B0}" dt="2019-10-23T09:29:16.126" v="455" actId="478"/>
          <ac:picMkLst>
            <pc:docMk/>
            <pc:sldMk cId="1636828824" sldId="330"/>
            <ac:picMk id="28" creationId="{AD845B77-8B06-4491-9EAE-2E170C6705FB}"/>
          </ac:picMkLst>
        </pc:picChg>
        <pc:picChg chg="add del mod">
          <ac:chgData name="Giorgio Gabbani (ICONSULTING)" userId="73c0b108-2b2f-4c51-aa7c-0e6b4612138f" providerId="ADAL" clId="{FD4048C2-0CAC-4D08-A19A-CB9E084F59B0}" dt="2019-10-23T09:32:57.735" v="475" actId="478"/>
          <ac:picMkLst>
            <pc:docMk/>
            <pc:sldMk cId="1636828824" sldId="330"/>
            <ac:picMk id="30" creationId="{D9AC240A-B1A2-46A8-8A19-311A13E06227}"/>
          </ac:picMkLst>
        </pc:picChg>
        <pc:picChg chg="add del mod">
          <ac:chgData name="Giorgio Gabbani (ICONSULTING)" userId="73c0b108-2b2f-4c51-aa7c-0e6b4612138f" providerId="ADAL" clId="{FD4048C2-0CAC-4D08-A19A-CB9E084F59B0}" dt="2019-10-23T09:28:57.313" v="438" actId="478"/>
          <ac:picMkLst>
            <pc:docMk/>
            <pc:sldMk cId="1636828824" sldId="330"/>
            <ac:picMk id="32" creationId="{FED0563F-913A-47C0-9E06-7199C80533C8}"/>
          </ac:picMkLst>
        </pc:picChg>
        <pc:picChg chg="add del mod">
          <ac:chgData name="Giorgio Gabbani (ICONSULTING)" userId="73c0b108-2b2f-4c51-aa7c-0e6b4612138f" providerId="ADAL" clId="{FD4048C2-0CAC-4D08-A19A-CB9E084F59B0}" dt="2019-10-23T09:29:27.145" v="465" actId="478"/>
          <ac:picMkLst>
            <pc:docMk/>
            <pc:sldMk cId="1636828824" sldId="330"/>
            <ac:picMk id="34" creationId="{33ADDD9A-664B-4C8A-B0A2-2E9E65DBE9CC}"/>
          </ac:picMkLst>
        </pc:picChg>
        <pc:picChg chg="add del mod">
          <ac:chgData name="Giorgio Gabbani (ICONSULTING)" userId="73c0b108-2b2f-4c51-aa7c-0e6b4612138f" providerId="ADAL" clId="{FD4048C2-0CAC-4D08-A19A-CB9E084F59B0}" dt="2019-10-23T09:28:54.938" v="435" actId="478"/>
          <ac:picMkLst>
            <pc:docMk/>
            <pc:sldMk cId="1636828824" sldId="330"/>
            <ac:picMk id="36" creationId="{9D91B7EA-C29C-4825-A9DC-67B397AE2CF3}"/>
          </ac:picMkLst>
        </pc:picChg>
        <pc:picChg chg="add mod">
          <ac:chgData name="Giorgio Gabbani (ICONSULTING)" userId="73c0b108-2b2f-4c51-aa7c-0e6b4612138f" providerId="ADAL" clId="{FD4048C2-0CAC-4D08-A19A-CB9E084F59B0}" dt="2019-10-23T09:21:59.977" v="377" actId="1076"/>
          <ac:picMkLst>
            <pc:docMk/>
            <pc:sldMk cId="1636828824" sldId="330"/>
            <ac:picMk id="38" creationId="{7F2327F7-5440-4300-9270-9302FB6FA140}"/>
          </ac:picMkLst>
        </pc:picChg>
        <pc:picChg chg="add mod">
          <ac:chgData name="Giorgio Gabbani (ICONSULTING)" userId="73c0b108-2b2f-4c51-aa7c-0e6b4612138f" providerId="ADAL" clId="{FD4048C2-0CAC-4D08-A19A-CB9E084F59B0}" dt="2019-10-23T09:21:59.977" v="377" actId="1076"/>
          <ac:picMkLst>
            <pc:docMk/>
            <pc:sldMk cId="1636828824" sldId="330"/>
            <ac:picMk id="41" creationId="{A7396B30-DB5A-4A19-89F4-D1C99A5F0D1C}"/>
          </ac:picMkLst>
        </pc:picChg>
        <pc:cxnChg chg="add del mod">
          <ac:chgData name="Giorgio Gabbani (ICONSULTING)" userId="73c0b108-2b2f-4c51-aa7c-0e6b4612138f" providerId="ADAL" clId="{FD4048C2-0CAC-4D08-A19A-CB9E084F59B0}" dt="2019-10-23T09:28:56.246" v="437" actId="478"/>
          <ac:cxnSpMkLst>
            <pc:docMk/>
            <pc:sldMk cId="1636828824" sldId="330"/>
            <ac:cxnSpMk id="7" creationId="{BECD4DAC-BD19-4F4A-9B97-FCC394CF2430}"/>
          </ac:cxnSpMkLst>
        </pc:cxnChg>
        <pc:cxnChg chg="add del mod">
          <ac:chgData name="Giorgio Gabbani (ICONSULTING)" userId="73c0b108-2b2f-4c51-aa7c-0e6b4612138f" providerId="ADAL" clId="{FD4048C2-0CAC-4D08-A19A-CB9E084F59B0}" dt="2019-10-23T09:29:17.077" v="456" actId="478"/>
          <ac:cxnSpMkLst>
            <pc:docMk/>
            <pc:sldMk cId="1636828824" sldId="330"/>
            <ac:cxnSpMk id="8" creationId="{6CF84B9E-F328-4BC6-85F9-A2402559040B}"/>
          </ac:cxnSpMkLst>
        </pc:cxnChg>
        <pc:cxnChg chg="add del mod">
          <ac:chgData name="Giorgio Gabbani (ICONSULTING)" userId="73c0b108-2b2f-4c51-aa7c-0e6b4612138f" providerId="ADAL" clId="{FD4048C2-0CAC-4D08-A19A-CB9E084F59B0}" dt="2019-10-23T09:28:58.166" v="439" actId="478"/>
          <ac:cxnSpMkLst>
            <pc:docMk/>
            <pc:sldMk cId="1636828824" sldId="330"/>
            <ac:cxnSpMk id="9" creationId="{9466E4EA-3B84-49FC-94EF-9A626B521FEB}"/>
          </ac:cxnSpMkLst>
        </pc:cxnChg>
        <pc:cxnChg chg="add del mod">
          <ac:chgData name="Giorgio Gabbani (ICONSULTING)" userId="73c0b108-2b2f-4c51-aa7c-0e6b4612138f" providerId="ADAL" clId="{FD4048C2-0CAC-4D08-A19A-CB9E084F59B0}" dt="2019-10-23T09:29:23.586" v="463" actId="478"/>
          <ac:cxnSpMkLst>
            <pc:docMk/>
            <pc:sldMk cId="1636828824" sldId="330"/>
            <ac:cxnSpMk id="10" creationId="{98FACD17-2E49-4B25-A416-3023769BED38}"/>
          </ac:cxnSpMkLst>
        </pc:cxnChg>
        <pc:cxnChg chg="add del mod">
          <ac:chgData name="Giorgio Gabbani (ICONSULTING)" userId="73c0b108-2b2f-4c51-aa7c-0e6b4612138f" providerId="ADAL" clId="{FD4048C2-0CAC-4D08-A19A-CB9E084F59B0}" dt="2019-10-23T09:28:55.770" v="436" actId="478"/>
          <ac:cxnSpMkLst>
            <pc:docMk/>
            <pc:sldMk cId="1636828824" sldId="330"/>
            <ac:cxnSpMk id="11" creationId="{6ACFDFAB-D55F-4E9B-901E-40B7649CAE62}"/>
          </ac:cxnSpMkLst>
        </pc:cxnChg>
        <pc:cxnChg chg="add del mod">
          <ac:chgData name="Giorgio Gabbani (ICONSULTING)" userId="73c0b108-2b2f-4c51-aa7c-0e6b4612138f" providerId="ADAL" clId="{FD4048C2-0CAC-4D08-A19A-CB9E084F59B0}" dt="2019-10-23T09:29:27.774" v="466" actId="478"/>
          <ac:cxnSpMkLst>
            <pc:docMk/>
            <pc:sldMk cId="1636828824" sldId="330"/>
            <ac:cxnSpMk id="12" creationId="{9E219D2E-9650-46DC-83D9-982076E5236D}"/>
          </ac:cxnSpMkLst>
        </pc:cxnChg>
        <pc:cxnChg chg="add del mod">
          <ac:chgData name="Giorgio Gabbani (ICONSULTING)" userId="73c0b108-2b2f-4c51-aa7c-0e6b4612138f" providerId="ADAL" clId="{FD4048C2-0CAC-4D08-A19A-CB9E084F59B0}" dt="2019-10-23T09:28:51.563" v="434" actId="478"/>
          <ac:cxnSpMkLst>
            <pc:docMk/>
            <pc:sldMk cId="1636828824" sldId="330"/>
            <ac:cxnSpMk id="13" creationId="{FFFDDDCB-1BE3-4F06-8B56-D33D39592A62}"/>
          </ac:cxnSpMkLst>
        </pc:cxnChg>
        <pc:cxnChg chg="add del mod">
          <ac:chgData name="Giorgio Gabbani (ICONSULTING)" userId="73c0b108-2b2f-4c51-aa7c-0e6b4612138f" providerId="ADAL" clId="{FD4048C2-0CAC-4D08-A19A-CB9E084F59B0}" dt="2019-10-23T09:28:50.947" v="433" actId="478"/>
          <ac:cxnSpMkLst>
            <pc:docMk/>
            <pc:sldMk cId="1636828824" sldId="330"/>
            <ac:cxnSpMk id="14" creationId="{17393221-A0C3-48BF-BAD8-A223070E9D22}"/>
          </ac:cxnSpMkLst>
        </pc:cxnChg>
        <pc:cxnChg chg="add del mod">
          <ac:chgData name="Giorgio Gabbani (ICONSULTING)" userId="73c0b108-2b2f-4c51-aa7c-0e6b4612138f" providerId="ADAL" clId="{FD4048C2-0CAC-4D08-A19A-CB9E084F59B0}" dt="2019-10-23T09:29:21.652" v="461" actId="478"/>
          <ac:cxnSpMkLst>
            <pc:docMk/>
            <pc:sldMk cId="1636828824" sldId="330"/>
            <ac:cxnSpMk id="19" creationId="{7BFBC85B-E7B8-44A1-A753-FB936A128454}"/>
          </ac:cxnSpMkLst>
        </pc:cxnChg>
        <pc:cxnChg chg="add del mod">
          <ac:chgData name="Giorgio Gabbani (ICONSULTING)" userId="73c0b108-2b2f-4c51-aa7c-0e6b4612138f" providerId="ADAL" clId="{FD4048C2-0CAC-4D08-A19A-CB9E084F59B0}" dt="2019-10-23T09:29:22.185" v="462" actId="478"/>
          <ac:cxnSpMkLst>
            <pc:docMk/>
            <pc:sldMk cId="1636828824" sldId="330"/>
            <ac:cxnSpMk id="20" creationId="{F0CFA530-43C2-4307-99DF-55D897A44632}"/>
          </ac:cxnSpMkLst>
        </pc:cxnChg>
        <pc:cxnChg chg="add del mod">
          <ac:chgData name="Giorgio Gabbani (ICONSULTING)" userId="73c0b108-2b2f-4c51-aa7c-0e6b4612138f" providerId="ADAL" clId="{FD4048C2-0CAC-4D08-A19A-CB9E084F59B0}" dt="2019-10-23T09:29:19.416" v="459" actId="478"/>
          <ac:cxnSpMkLst>
            <pc:docMk/>
            <pc:sldMk cId="1636828824" sldId="330"/>
            <ac:cxnSpMk id="21" creationId="{99F7C601-9E8A-460B-9D31-5166B84C8878}"/>
          </ac:cxnSpMkLst>
        </pc:cxnChg>
        <pc:cxnChg chg="add del mod">
          <ac:chgData name="Giorgio Gabbani (ICONSULTING)" userId="73c0b108-2b2f-4c51-aa7c-0e6b4612138f" providerId="ADAL" clId="{FD4048C2-0CAC-4D08-A19A-CB9E084F59B0}" dt="2019-10-23T09:29:18.631" v="458" actId="478"/>
          <ac:cxnSpMkLst>
            <pc:docMk/>
            <pc:sldMk cId="1636828824" sldId="330"/>
            <ac:cxnSpMk id="22" creationId="{9BE07EA6-7D6C-4AF4-A171-FAA6BBBDEF07}"/>
          </ac:cxnSpMkLst>
        </pc:cxnChg>
        <pc:cxnChg chg="add del mod">
          <ac:chgData name="Giorgio Gabbani (ICONSULTING)" userId="73c0b108-2b2f-4c51-aa7c-0e6b4612138f" providerId="ADAL" clId="{FD4048C2-0CAC-4D08-A19A-CB9E084F59B0}" dt="2019-10-23T09:29:17.961" v="457" actId="478"/>
          <ac:cxnSpMkLst>
            <pc:docMk/>
            <pc:sldMk cId="1636828824" sldId="330"/>
            <ac:cxnSpMk id="23" creationId="{B4A4466F-71FE-40DB-A598-DFF891DE19C4}"/>
          </ac:cxnSpMkLst>
        </pc:cxnChg>
      </pc:sldChg>
      <pc:sldChg chg="delSp modSp add modAnim">
        <pc:chgData name="Giorgio Gabbani (ICONSULTING)" userId="73c0b108-2b2f-4c51-aa7c-0e6b4612138f" providerId="ADAL" clId="{FD4048C2-0CAC-4D08-A19A-CB9E084F59B0}" dt="2019-10-23T09:14:37.656" v="335" actId="478"/>
        <pc:sldMkLst>
          <pc:docMk/>
          <pc:sldMk cId="3168016449" sldId="331"/>
        </pc:sldMkLst>
        <pc:spChg chg="del">
          <ac:chgData name="Giorgio Gabbani (ICONSULTING)" userId="73c0b108-2b2f-4c51-aa7c-0e6b4612138f" providerId="ADAL" clId="{FD4048C2-0CAC-4D08-A19A-CB9E084F59B0}" dt="2019-10-23T09:14:32.824" v="333" actId="478"/>
          <ac:spMkLst>
            <pc:docMk/>
            <pc:sldMk cId="3168016449" sldId="331"/>
            <ac:spMk id="26" creationId="{B2955450-B5DF-401E-BDA8-28EF6F8F6201}"/>
          </ac:spMkLst>
        </pc:spChg>
        <pc:spChg chg="del">
          <ac:chgData name="Giorgio Gabbani (ICONSULTING)" userId="73c0b108-2b2f-4c51-aa7c-0e6b4612138f" providerId="ADAL" clId="{FD4048C2-0CAC-4D08-A19A-CB9E084F59B0}" dt="2019-10-23T09:14:34.311" v="334" actId="478"/>
          <ac:spMkLst>
            <pc:docMk/>
            <pc:sldMk cId="3168016449" sldId="331"/>
            <ac:spMk id="27" creationId="{FF7E976F-8D44-40C8-9BB9-8A281DFC27D2}"/>
          </ac:spMkLst>
        </pc:spChg>
        <pc:spChg chg="del">
          <ac:chgData name="Giorgio Gabbani (ICONSULTING)" userId="73c0b108-2b2f-4c51-aa7c-0e6b4612138f" providerId="ADAL" clId="{FD4048C2-0CAC-4D08-A19A-CB9E084F59B0}" dt="2019-10-23T09:14:37.656" v="335" actId="478"/>
          <ac:spMkLst>
            <pc:docMk/>
            <pc:sldMk cId="3168016449" sldId="331"/>
            <ac:spMk id="29" creationId="{B0FCD757-7F32-4045-BC7A-E52B0AE1C7EE}"/>
          </ac:spMkLst>
        </pc:spChg>
        <pc:spChg chg="del">
          <ac:chgData name="Giorgio Gabbani (ICONSULTING)" userId="73c0b108-2b2f-4c51-aa7c-0e6b4612138f" providerId="ADAL" clId="{FD4048C2-0CAC-4D08-A19A-CB9E084F59B0}" dt="2019-10-23T09:14:26.756" v="329" actId="478"/>
          <ac:spMkLst>
            <pc:docMk/>
            <pc:sldMk cId="3168016449" sldId="331"/>
            <ac:spMk id="30" creationId="{92E67A91-C63A-4191-A591-61887B2E85E1}"/>
          </ac:spMkLst>
        </pc:spChg>
        <pc:spChg chg="del mod">
          <ac:chgData name="Giorgio Gabbani (ICONSULTING)" userId="73c0b108-2b2f-4c51-aa7c-0e6b4612138f" providerId="ADAL" clId="{FD4048C2-0CAC-4D08-A19A-CB9E084F59B0}" dt="2019-10-23T09:14:30.623" v="332" actId="478"/>
          <ac:spMkLst>
            <pc:docMk/>
            <pc:sldMk cId="3168016449" sldId="331"/>
            <ac:spMk id="31" creationId="{83A13D0B-F8C3-4B5D-94CB-B06AEA1180D8}"/>
          </ac:spMkLst>
        </pc:spChg>
        <pc:cxnChg chg="del">
          <ac:chgData name="Giorgio Gabbani (ICONSULTING)" userId="73c0b108-2b2f-4c51-aa7c-0e6b4612138f" providerId="ADAL" clId="{FD4048C2-0CAC-4D08-A19A-CB9E084F59B0}" dt="2019-10-23T09:14:37.656" v="335" actId="478"/>
          <ac:cxnSpMkLst>
            <pc:docMk/>
            <pc:sldMk cId="3168016449" sldId="331"/>
            <ac:cxnSpMk id="10" creationId="{233450FD-AFF4-4365-A99B-D08F55959CA2}"/>
          </ac:cxnSpMkLst>
        </pc:cxnChg>
        <pc:cxnChg chg="del">
          <ac:chgData name="Giorgio Gabbani (ICONSULTING)" userId="73c0b108-2b2f-4c51-aa7c-0e6b4612138f" providerId="ADAL" clId="{FD4048C2-0CAC-4D08-A19A-CB9E084F59B0}" dt="2019-10-23T09:14:37.656" v="335" actId="478"/>
          <ac:cxnSpMkLst>
            <pc:docMk/>
            <pc:sldMk cId="3168016449" sldId="331"/>
            <ac:cxnSpMk id="12" creationId="{E44965D8-3F4E-4C17-8EA5-80915E4AFA77}"/>
          </ac:cxnSpMkLst>
        </pc:cxnChg>
      </pc:sldChg>
      <pc:sldChg chg="delSp add">
        <pc:chgData name="Giorgio Gabbani (ICONSULTING)" userId="73c0b108-2b2f-4c51-aa7c-0e6b4612138f" providerId="ADAL" clId="{FD4048C2-0CAC-4D08-A19A-CB9E084F59B0}" dt="2019-10-23T09:15:34.569" v="340" actId="478"/>
        <pc:sldMkLst>
          <pc:docMk/>
          <pc:sldMk cId="771573326" sldId="332"/>
        </pc:sldMkLst>
        <pc:spChg chg="del">
          <ac:chgData name="Giorgio Gabbani (ICONSULTING)" userId="73c0b108-2b2f-4c51-aa7c-0e6b4612138f" providerId="ADAL" clId="{FD4048C2-0CAC-4D08-A19A-CB9E084F59B0}" dt="2019-10-23T09:14:49.741" v="337" actId="478"/>
          <ac:spMkLst>
            <pc:docMk/>
            <pc:sldMk cId="771573326" sldId="332"/>
            <ac:spMk id="26" creationId="{B2955450-B5DF-401E-BDA8-28EF6F8F6201}"/>
          </ac:spMkLst>
        </pc:spChg>
        <pc:spChg chg="del">
          <ac:chgData name="Giorgio Gabbani (ICONSULTING)" userId="73c0b108-2b2f-4c51-aa7c-0e6b4612138f" providerId="ADAL" clId="{FD4048C2-0CAC-4D08-A19A-CB9E084F59B0}" dt="2019-10-23T09:14:52.099" v="338" actId="478"/>
          <ac:spMkLst>
            <pc:docMk/>
            <pc:sldMk cId="771573326" sldId="332"/>
            <ac:spMk id="27" creationId="{FF7E976F-8D44-40C8-9BB9-8A281DFC27D2}"/>
          </ac:spMkLst>
        </pc:spChg>
        <pc:spChg chg="del">
          <ac:chgData name="Giorgio Gabbani (ICONSULTING)" userId="73c0b108-2b2f-4c51-aa7c-0e6b4612138f" providerId="ADAL" clId="{FD4048C2-0CAC-4D08-A19A-CB9E084F59B0}" dt="2019-10-23T09:15:34.569" v="340" actId="478"/>
          <ac:spMkLst>
            <pc:docMk/>
            <pc:sldMk cId="771573326" sldId="332"/>
            <ac:spMk id="28" creationId="{8EB746CA-1860-4249-8D0C-4F2D5F9ED2EA}"/>
          </ac:spMkLst>
        </pc:spChg>
        <pc:spChg chg="del">
          <ac:chgData name="Giorgio Gabbani (ICONSULTING)" userId="73c0b108-2b2f-4c51-aa7c-0e6b4612138f" providerId="ADAL" clId="{FD4048C2-0CAC-4D08-A19A-CB9E084F59B0}" dt="2019-10-23T09:14:48.226" v="336" actId="478"/>
          <ac:spMkLst>
            <pc:docMk/>
            <pc:sldMk cId="771573326" sldId="332"/>
            <ac:spMk id="30" creationId="{92E67A91-C63A-4191-A591-61887B2E85E1}"/>
          </ac:spMkLst>
        </pc:spChg>
        <pc:spChg chg="del">
          <ac:chgData name="Giorgio Gabbani (ICONSULTING)" userId="73c0b108-2b2f-4c51-aa7c-0e6b4612138f" providerId="ADAL" clId="{FD4048C2-0CAC-4D08-A19A-CB9E084F59B0}" dt="2019-10-23T09:14:48.226" v="336" actId="478"/>
          <ac:spMkLst>
            <pc:docMk/>
            <pc:sldMk cId="771573326" sldId="332"/>
            <ac:spMk id="31" creationId="{83A13D0B-F8C3-4B5D-94CB-B06AEA1180D8}"/>
          </ac:spMkLst>
        </pc:spChg>
      </pc:sldChg>
      <pc:sldChg chg="addSp delSp modSp add">
        <pc:chgData name="Giorgio Gabbani (ICONSULTING)" userId="73c0b108-2b2f-4c51-aa7c-0e6b4612138f" providerId="ADAL" clId="{FD4048C2-0CAC-4D08-A19A-CB9E084F59B0}" dt="2019-10-23T09:20:35.161" v="372" actId="1076"/>
        <pc:sldMkLst>
          <pc:docMk/>
          <pc:sldMk cId="547776247" sldId="333"/>
        </pc:sldMkLst>
        <pc:spChg chg="add mod">
          <ac:chgData name="Giorgio Gabbani (ICONSULTING)" userId="73c0b108-2b2f-4c51-aa7c-0e6b4612138f" providerId="ADAL" clId="{FD4048C2-0CAC-4D08-A19A-CB9E084F59B0}" dt="2019-10-23T09:20:35.161" v="372" actId="1076"/>
          <ac:spMkLst>
            <pc:docMk/>
            <pc:sldMk cId="547776247" sldId="333"/>
            <ac:spMk id="16" creationId="{8043EF1F-A1EB-4751-B461-4C1F2A66C17A}"/>
          </ac:spMkLst>
        </pc:spChg>
        <pc:spChg chg="del">
          <ac:chgData name="Giorgio Gabbani (ICONSULTING)" userId="73c0b108-2b2f-4c51-aa7c-0e6b4612138f" providerId="ADAL" clId="{FD4048C2-0CAC-4D08-A19A-CB9E084F59B0}" dt="2019-10-23T09:15:57.532" v="341" actId="478"/>
          <ac:spMkLst>
            <pc:docMk/>
            <pc:sldMk cId="547776247" sldId="333"/>
            <ac:spMk id="28" creationId="{8EB746CA-1860-4249-8D0C-4F2D5F9ED2EA}"/>
          </ac:spMkLst>
        </pc:spChg>
        <pc:spChg chg="del">
          <ac:chgData name="Giorgio Gabbani (ICONSULTING)" userId="73c0b108-2b2f-4c51-aa7c-0e6b4612138f" providerId="ADAL" clId="{FD4048C2-0CAC-4D08-A19A-CB9E084F59B0}" dt="2019-10-23T09:15:57.532" v="341" actId="478"/>
          <ac:spMkLst>
            <pc:docMk/>
            <pc:sldMk cId="547776247" sldId="333"/>
            <ac:spMk id="29" creationId="{B0FCD757-7F32-4045-BC7A-E52B0AE1C7EE}"/>
          </ac:spMkLst>
        </pc:spChg>
        <pc:picChg chg="add mod">
          <ac:chgData name="Giorgio Gabbani (ICONSULTING)" userId="73c0b108-2b2f-4c51-aa7c-0e6b4612138f" providerId="ADAL" clId="{FD4048C2-0CAC-4D08-A19A-CB9E084F59B0}" dt="2019-10-23T09:19:39.463" v="348" actId="1076"/>
          <ac:picMkLst>
            <pc:docMk/>
            <pc:sldMk cId="547776247" sldId="333"/>
            <ac:picMk id="6" creationId="{D3A316B3-188B-4C3E-B0CF-DA59D42ED4B8}"/>
          </ac:picMkLst>
        </pc:picChg>
        <pc:cxnChg chg="del">
          <ac:chgData name="Giorgio Gabbani (ICONSULTING)" userId="73c0b108-2b2f-4c51-aa7c-0e6b4612138f" providerId="ADAL" clId="{FD4048C2-0CAC-4D08-A19A-CB9E084F59B0}" dt="2019-10-23T09:15:57.532" v="341" actId="478"/>
          <ac:cxnSpMkLst>
            <pc:docMk/>
            <pc:sldMk cId="547776247" sldId="333"/>
            <ac:cxnSpMk id="10" creationId="{233450FD-AFF4-4365-A99B-D08F55959CA2}"/>
          </ac:cxnSpMkLst>
        </pc:cxnChg>
        <pc:cxnChg chg="del">
          <ac:chgData name="Giorgio Gabbani (ICONSULTING)" userId="73c0b108-2b2f-4c51-aa7c-0e6b4612138f" providerId="ADAL" clId="{FD4048C2-0CAC-4D08-A19A-CB9E084F59B0}" dt="2019-10-23T09:15:57.532" v="341" actId="478"/>
          <ac:cxnSpMkLst>
            <pc:docMk/>
            <pc:sldMk cId="547776247" sldId="333"/>
            <ac:cxnSpMk id="12" creationId="{E44965D8-3F4E-4C17-8EA5-80915E4AFA77}"/>
          </ac:cxnSpMkLst>
        </pc:cxnChg>
      </pc:sldChg>
      <pc:sldChg chg="add del">
        <pc:chgData name="Giorgio Gabbani (ICONSULTING)" userId="73c0b108-2b2f-4c51-aa7c-0e6b4612138f" providerId="ADAL" clId="{FD4048C2-0CAC-4D08-A19A-CB9E084F59B0}" dt="2019-10-23T09:30:52.575" v="472" actId="2696"/>
        <pc:sldMkLst>
          <pc:docMk/>
          <pc:sldMk cId="3392499104" sldId="334"/>
        </pc:sldMkLst>
      </pc:sldChg>
      <pc:sldChg chg="addSp delSp modSp add">
        <pc:chgData name="Giorgio Gabbani (ICONSULTING)" userId="73c0b108-2b2f-4c51-aa7c-0e6b4612138f" providerId="ADAL" clId="{FD4048C2-0CAC-4D08-A19A-CB9E084F59B0}" dt="2019-10-23T20:04:57.824" v="653" actId="167"/>
        <pc:sldMkLst>
          <pc:docMk/>
          <pc:sldMk cId="2443425495" sldId="335"/>
        </pc:sldMkLst>
        <pc:spChg chg="add mod">
          <ac:chgData name="Giorgio Gabbani (ICONSULTING)" userId="73c0b108-2b2f-4c51-aa7c-0e6b4612138f" providerId="ADAL" clId="{FD4048C2-0CAC-4D08-A19A-CB9E084F59B0}" dt="2019-10-23T09:48:52.835" v="553" actId="571"/>
          <ac:spMkLst>
            <pc:docMk/>
            <pc:sldMk cId="2443425495" sldId="335"/>
            <ac:spMk id="37" creationId="{6F7D0E6F-2979-4458-B413-CBAFB9CF8589}"/>
          </ac:spMkLst>
        </pc:spChg>
        <pc:spChg chg="del">
          <ac:chgData name="Giorgio Gabbani (ICONSULTING)" userId="73c0b108-2b2f-4c51-aa7c-0e6b4612138f" providerId="ADAL" clId="{FD4048C2-0CAC-4D08-A19A-CB9E084F59B0}" dt="2019-10-23T09:33:13.997" v="477" actId="478"/>
          <ac:spMkLst>
            <pc:docMk/>
            <pc:sldMk cId="2443425495" sldId="335"/>
            <ac:spMk id="44" creationId="{3CFEEF5F-1F55-4E0B-B235-A08C117BC4EA}"/>
          </ac:spMkLst>
        </pc:spChg>
        <pc:spChg chg="del">
          <ac:chgData name="Giorgio Gabbani (ICONSULTING)" userId="73c0b108-2b2f-4c51-aa7c-0e6b4612138f" providerId="ADAL" clId="{FD4048C2-0CAC-4D08-A19A-CB9E084F59B0}" dt="2019-10-23T09:33:13.997" v="477" actId="478"/>
          <ac:spMkLst>
            <pc:docMk/>
            <pc:sldMk cId="2443425495" sldId="335"/>
            <ac:spMk id="45" creationId="{1233825D-F4FB-40FD-9333-50D6B2E98294}"/>
          </ac:spMkLst>
        </pc:spChg>
        <pc:spChg chg="del">
          <ac:chgData name="Giorgio Gabbani (ICONSULTING)" userId="73c0b108-2b2f-4c51-aa7c-0e6b4612138f" providerId="ADAL" clId="{FD4048C2-0CAC-4D08-A19A-CB9E084F59B0}" dt="2019-10-23T09:33:13.997" v="477" actId="478"/>
          <ac:spMkLst>
            <pc:docMk/>
            <pc:sldMk cId="2443425495" sldId="335"/>
            <ac:spMk id="48" creationId="{F41D4D1B-C02B-455D-9FA7-83607E544713}"/>
          </ac:spMkLst>
        </pc:spChg>
        <pc:picChg chg="del">
          <ac:chgData name="Giorgio Gabbani (ICONSULTING)" userId="73c0b108-2b2f-4c51-aa7c-0e6b4612138f" providerId="ADAL" clId="{FD4048C2-0CAC-4D08-A19A-CB9E084F59B0}" dt="2019-10-23T09:33:13.997" v="477" actId="478"/>
          <ac:picMkLst>
            <pc:docMk/>
            <pc:sldMk cId="2443425495" sldId="335"/>
            <ac:picMk id="15" creationId="{4CDED791-62D6-415C-AC85-769CFD0F0F4B}"/>
          </ac:picMkLst>
        </pc:picChg>
        <pc:picChg chg="del">
          <ac:chgData name="Giorgio Gabbani (ICONSULTING)" userId="73c0b108-2b2f-4c51-aa7c-0e6b4612138f" providerId="ADAL" clId="{FD4048C2-0CAC-4D08-A19A-CB9E084F59B0}" dt="2019-10-23T09:33:13.997" v="477" actId="478"/>
          <ac:picMkLst>
            <pc:docMk/>
            <pc:sldMk cId="2443425495" sldId="335"/>
            <ac:picMk id="30" creationId="{D9AC240A-B1A2-46A8-8A19-311A13E06227}"/>
          </ac:picMkLst>
        </pc:picChg>
        <pc:picChg chg="del">
          <ac:chgData name="Giorgio Gabbani (ICONSULTING)" userId="73c0b108-2b2f-4c51-aa7c-0e6b4612138f" providerId="ADAL" clId="{FD4048C2-0CAC-4D08-A19A-CB9E084F59B0}" dt="2019-10-23T09:33:13.997" v="477" actId="478"/>
          <ac:picMkLst>
            <pc:docMk/>
            <pc:sldMk cId="2443425495" sldId="335"/>
            <ac:picMk id="32" creationId="{FED0563F-913A-47C0-9E06-7199C80533C8}"/>
          </ac:picMkLst>
        </pc:picChg>
        <pc:cxnChg chg="del">
          <ac:chgData name="Giorgio Gabbani (ICONSULTING)" userId="73c0b108-2b2f-4c51-aa7c-0e6b4612138f" providerId="ADAL" clId="{FD4048C2-0CAC-4D08-A19A-CB9E084F59B0}" dt="2019-10-23T09:33:16.155" v="478" actId="478"/>
          <ac:cxnSpMkLst>
            <pc:docMk/>
            <pc:sldMk cId="2443425495" sldId="335"/>
            <ac:cxnSpMk id="7" creationId="{BECD4DAC-BD19-4F4A-9B97-FCC394CF2430}"/>
          </ac:cxnSpMkLst>
        </pc:cxnChg>
        <pc:cxnChg chg="del">
          <ac:chgData name="Giorgio Gabbani (ICONSULTING)" userId="73c0b108-2b2f-4c51-aa7c-0e6b4612138f" providerId="ADAL" clId="{FD4048C2-0CAC-4D08-A19A-CB9E084F59B0}" dt="2019-10-23T09:33:13.997" v="477" actId="478"/>
          <ac:cxnSpMkLst>
            <pc:docMk/>
            <pc:sldMk cId="2443425495" sldId="335"/>
            <ac:cxnSpMk id="9" creationId="{9466E4EA-3B84-49FC-94EF-9A626B521FEB}"/>
          </ac:cxnSpMkLst>
        </pc:cxnChg>
        <pc:cxnChg chg="del mod">
          <ac:chgData name="Giorgio Gabbani (ICONSULTING)" userId="73c0b108-2b2f-4c51-aa7c-0e6b4612138f" providerId="ADAL" clId="{FD4048C2-0CAC-4D08-A19A-CB9E084F59B0}" dt="2019-10-23T20:04:48.818" v="650" actId="478"/>
          <ac:cxnSpMkLst>
            <pc:docMk/>
            <pc:sldMk cId="2443425495" sldId="335"/>
            <ac:cxnSpMk id="13" creationId="{FFFDDDCB-1BE3-4F06-8B56-D33D39592A62}"/>
          </ac:cxnSpMkLst>
        </pc:cxnChg>
        <pc:cxnChg chg="del mod">
          <ac:chgData name="Giorgio Gabbani (ICONSULTING)" userId="73c0b108-2b2f-4c51-aa7c-0e6b4612138f" providerId="ADAL" clId="{FD4048C2-0CAC-4D08-A19A-CB9E084F59B0}" dt="2019-10-23T09:33:09.756" v="476" actId="478"/>
          <ac:cxnSpMkLst>
            <pc:docMk/>
            <pc:sldMk cId="2443425495" sldId="335"/>
            <ac:cxnSpMk id="14" creationId="{17393221-A0C3-48BF-BAD8-A223070E9D22}"/>
          </ac:cxnSpMkLst>
        </pc:cxnChg>
        <pc:cxnChg chg="del">
          <ac:chgData name="Giorgio Gabbani (ICONSULTING)" userId="73c0b108-2b2f-4c51-aa7c-0e6b4612138f" providerId="ADAL" clId="{FD4048C2-0CAC-4D08-A19A-CB9E084F59B0}" dt="2019-10-23T09:33:17.604" v="480" actId="478"/>
          <ac:cxnSpMkLst>
            <pc:docMk/>
            <pc:sldMk cId="2443425495" sldId="335"/>
            <ac:cxnSpMk id="22" creationId="{9BE07EA6-7D6C-4AF4-A171-FAA6BBBDEF07}"/>
          </ac:cxnSpMkLst>
        </pc:cxnChg>
        <pc:cxnChg chg="del">
          <ac:chgData name="Giorgio Gabbani (ICONSULTING)" userId="73c0b108-2b2f-4c51-aa7c-0e6b4612138f" providerId="ADAL" clId="{FD4048C2-0CAC-4D08-A19A-CB9E084F59B0}" dt="2019-10-23T09:33:16.791" v="479" actId="478"/>
          <ac:cxnSpMkLst>
            <pc:docMk/>
            <pc:sldMk cId="2443425495" sldId="335"/>
            <ac:cxnSpMk id="23" creationId="{B4A4466F-71FE-40DB-A598-DFF891DE19C4}"/>
          </ac:cxnSpMkLst>
        </pc:cxnChg>
        <pc:cxnChg chg="add ord">
          <ac:chgData name="Giorgio Gabbani (ICONSULTING)" userId="73c0b108-2b2f-4c51-aa7c-0e6b4612138f" providerId="ADAL" clId="{FD4048C2-0CAC-4D08-A19A-CB9E084F59B0}" dt="2019-10-23T20:04:57.824" v="653" actId="167"/>
          <ac:cxnSpMkLst>
            <pc:docMk/>
            <pc:sldMk cId="2443425495" sldId="335"/>
            <ac:cxnSpMk id="27" creationId="{8A88C13D-CC23-4040-B87C-08D63B3D548A}"/>
          </ac:cxnSpMkLst>
        </pc:cxnChg>
        <pc:cxnChg chg="add del">
          <ac:chgData name="Giorgio Gabbani (ICONSULTING)" userId="73c0b108-2b2f-4c51-aa7c-0e6b4612138f" providerId="ADAL" clId="{FD4048C2-0CAC-4D08-A19A-CB9E084F59B0}" dt="2019-10-23T20:04:53.271" v="652" actId="478"/>
          <ac:cxnSpMkLst>
            <pc:docMk/>
            <pc:sldMk cId="2443425495" sldId="335"/>
            <ac:cxnSpMk id="29" creationId="{DDE4E62B-D46C-467A-BF90-CD8A20FC0A4F}"/>
          </ac:cxnSpMkLst>
        </pc:cxnChg>
      </pc:sldChg>
      <pc:sldChg chg="add del ord">
        <pc:chgData name="Giorgio Gabbani (ICONSULTING)" userId="73c0b108-2b2f-4c51-aa7c-0e6b4612138f" providerId="ADAL" clId="{FD4048C2-0CAC-4D08-A19A-CB9E084F59B0}" dt="2019-10-23T09:49:38.501" v="568" actId="2696"/>
        <pc:sldMkLst>
          <pc:docMk/>
          <pc:sldMk cId="729998118" sldId="336"/>
        </pc:sldMkLst>
      </pc:sldChg>
      <pc:sldChg chg="addSp delSp modSp add">
        <pc:chgData name="Giorgio Gabbani (ICONSULTING)" userId="73c0b108-2b2f-4c51-aa7c-0e6b4612138f" providerId="ADAL" clId="{FD4048C2-0CAC-4D08-A19A-CB9E084F59B0}" dt="2019-10-23T20:55:31.529" v="812" actId="167"/>
        <pc:sldMkLst>
          <pc:docMk/>
          <pc:sldMk cId="3554541276" sldId="337"/>
        </pc:sldMkLst>
        <pc:spChg chg="mod">
          <ac:chgData name="Giorgio Gabbani (ICONSULTING)" userId="73c0b108-2b2f-4c51-aa7c-0e6b4612138f" providerId="ADAL" clId="{FD4048C2-0CAC-4D08-A19A-CB9E084F59B0}" dt="2019-10-23T09:35:45.512" v="498" actId="121"/>
          <ac:spMkLst>
            <pc:docMk/>
            <pc:sldMk cId="3554541276" sldId="337"/>
            <ac:spMk id="18" creationId="{4922EBC7-E5D0-4A26-BD76-C92BFED304C0}"/>
          </ac:spMkLst>
        </pc:spChg>
        <pc:spChg chg="add">
          <ac:chgData name="Giorgio Gabbani (ICONSULTING)" userId="73c0b108-2b2f-4c51-aa7c-0e6b4612138f" providerId="ADAL" clId="{FD4048C2-0CAC-4D08-A19A-CB9E084F59B0}" dt="2019-10-23T09:48:57.204" v="554"/>
          <ac:spMkLst>
            <pc:docMk/>
            <pc:sldMk cId="3554541276" sldId="337"/>
            <ac:spMk id="39" creationId="{E46C4670-5248-4E60-AAD9-FF50A9628EE0}"/>
          </ac:spMkLst>
        </pc:spChg>
        <pc:spChg chg="mod">
          <ac:chgData name="Giorgio Gabbani (ICONSULTING)" userId="73c0b108-2b2f-4c51-aa7c-0e6b4612138f" providerId="ADAL" clId="{FD4048C2-0CAC-4D08-A19A-CB9E084F59B0}" dt="2019-10-23T09:35:35.423" v="495" actId="120"/>
          <ac:spMkLst>
            <pc:docMk/>
            <pc:sldMk cId="3554541276" sldId="337"/>
            <ac:spMk id="44" creationId="{3CFEEF5F-1F55-4E0B-B235-A08C117BC4EA}"/>
          </ac:spMkLst>
        </pc:spChg>
        <pc:spChg chg="mod">
          <ac:chgData name="Giorgio Gabbani (ICONSULTING)" userId="73c0b108-2b2f-4c51-aa7c-0e6b4612138f" providerId="ADAL" clId="{FD4048C2-0CAC-4D08-A19A-CB9E084F59B0}" dt="2019-10-23T09:35:31.249" v="494" actId="120"/>
          <ac:spMkLst>
            <pc:docMk/>
            <pc:sldMk cId="3554541276" sldId="337"/>
            <ac:spMk id="48" creationId="{F41D4D1B-C02B-455D-9FA7-83607E544713}"/>
          </ac:spMkLst>
        </pc:spChg>
        <pc:picChg chg="add mod">
          <ac:chgData name="Giorgio Gabbani (ICONSULTING)" userId="73c0b108-2b2f-4c51-aa7c-0e6b4612138f" providerId="ADAL" clId="{FD4048C2-0CAC-4D08-A19A-CB9E084F59B0}" dt="2019-10-23T09:36:58.918" v="502" actId="1076"/>
          <ac:picMkLst>
            <pc:docMk/>
            <pc:sldMk cId="3554541276" sldId="337"/>
            <ac:picMk id="2" creationId="{361294FB-735F-4937-822C-685879AB2B21}"/>
          </ac:picMkLst>
        </pc:picChg>
        <pc:picChg chg="del">
          <ac:chgData name="Giorgio Gabbani (ICONSULTING)" userId="73c0b108-2b2f-4c51-aa7c-0e6b4612138f" providerId="ADAL" clId="{FD4048C2-0CAC-4D08-A19A-CB9E084F59B0}" dt="2019-10-23T20:55:17.349" v="808" actId="478"/>
          <ac:picMkLst>
            <pc:docMk/>
            <pc:sldMk cId="3554541276" sldId="337"/>
            <ac:picMk id="5" creationId="{AE6A2201-8ED2-4BB4-BA26-85FF4FBD8EE3}"/>
          </ac:picMkLst>
        </pc:picChg>
        <pc:picChg chg="del mod">
          <ac:chgData name="Giorgio Gabbani (ICONSULTING)" userId="73c0b108-2b2f-4c51-aa7c-0e6b4612138f" providerId="ADAL" clId="{FD4048C2-0CAC-4D08-A19A-CB9E084F59B0}" dt="2019-10-23T20:55:14.816" v="806" actId="478"/>
          <ac:picMkLst>
            <pc:docMk/>
            <pc:sldMk cId="3554541276" sldId="337"/>
            <ac:picMk id="15" creationId="{4CDED791-62D6-415C-AC85-769CFD0F0F4B}"/>
          </ac:picMkLst>
        </pc:picChg>
        <pc:picChg chg="mod">
          <ac:chgData name="Giorgio Gabbani (ICONSULTING)" userId="73c0b108-2b2f-4c51-aa7c-0e6b4612138f" providerId="ADAL" clId="{FD4048C2-0CAC-4D08-A19A-CB9E084F59B0}" dt="2019-10-23T09:35:03.111" v="482"/>
          <ac:picMkLst>
            <pc:docMk/>
            <pc:sldMk cId="3554541276" sldId="337"/>
            <ac:picMk id="30" creationId="{D9AC240A-B1A2-46A8-8A19-311A13E06227}"/>
          </ac:picMkLst>
        </pc:picChg>
        <pc:picChg chg="add ord">
          <ac:chgData name="Giorgio Gabbani (ICONSULTING)" userId="73c0b108-2b2f-4c51-aa7c-0e6b4612138f" providerId="ADAL" clId="{FD4048C2-0CAC-4D08-A19A-CB9E084F59B0}" dt="2019-10-23T20:55:25.096" v="809" actId="167"/>
          <ac:picMkLst>
            <pc:docMk/>
            <pc:sldMk cId="3554541276" sldId="337"/>
            <ac:picMk id="43" creationId="{2F2E306A-0C9D-4198-8F2F-8A426546FFFF}"/>
          </ac:picMkLst>
        </pc:picChg>
        <pc:cxnChg chg="mod ord">
          <ac:chgData name="Giorgio Gabbani (ICONSULTING)" userId="73c0b108-2b2f-4c51-aa7c-0e6b4612138f" providerId="ADAL" clId="{FD4048C2-0CAC-4D08-A19A-CB9E084F59B0}" dt="2019-10-23T20:55:31.529" v="812" actId="167"/>
          <ac:cxnSpMkLst>
            <pc:docMk/>
            <pc:sldMk cId="3554541276" sldId="337"/>
            <ac:cxnSpMk id="9" creationId="{9466E4EA-3B84-49FC-94EF-9A626B521FEB}"/>
          </ac:cxnSpMkLst>
        </pc:cxnChg>
        <pc:cxnChg chg="del">
          <ac:chgData name="Giorgio Gabbani (ICONSULTING)" userId="73c0b108-2b2f-4c51-aa7c-0e6b4612138f" providerId="ADAL" clId="{FD4048C2-0CAC-4D08-A19A-CB9E084F59B0}" dt="2019-10-23T20:05:03.931" v="654" actId="478"/>
          <ac:cxnSpMkLst>
            <pc:docMk/>
            <pc:sldMk cId="3554541276" sldId="337"/>
            <ac:cxnSpMk id="13" creationId="{FFFDDDCB-1BE3-4F06-8B56-D33D39592A62}"/>
          </ac:cxnSpMkLst>
        </pc:cxnChg>
        <pc:cxnChg chg="del">
          <ac:chgData name="Giorgio Gabbani (ICONSULTING)" userId="73c0b108-2b2f-4c51-aa7c-0e6b4612138f" providerId="ADAL" clId="{FD4048C2-0CAC-4D08-A19A-CB9E084F59B0}" dt="2019-10-23T20:05:03.931" v="654" actId="478"/>
          <ac:cxnSpMkLst>
            <pc:docMk/>
            <pc:sldMk cId="3554541276" sldId="337"/>
            <ac:cxnSpMk id="14" creationId="{17393221-A0C3-48BF-BAD8-A223070E9D22}"/>
          </ac:cxnSpMkLst>
        </pc:cxnChg>
        <pc:cxnChg chg="add ord">
          <ac:chgData name="Giorgio Gabbani (ICONSULTING)" userId="73c0b108-2b2f-4c51-aa7c-0e6b4612138f" providerId="ADAL" clId="{FD4048C2-0CAC-4D08-A19A-CB9E084F59B0}" dt="2019-10-23T20:05:08.941" v="656" actId="167"/>
          <ac:cxnSpMkLst>
            <pc:docMk/>
            <pc:sldMk cId="3554541276" sldId="337"/>
            <ac:cxnSpMk id="40" creationId="{6ABB640E-86A8-4DB3-B2E1-553DC0BC5BEC}"/>
          </ac:cxnSpMkLst>
        </pc:cxnChg>
        <pc:cxnChg chg="add mod ord">
          <ac:chgData name="Giorgio Gabbani (ICONSULTING)" userId="73c0b108-2b2f-4c51-aa7c-0e6b4612138f" providerId="ADAL" clId="{FD4048C2-0CAC-4D08-A19A-CB9E084F59B0}" dt="2019-10-23T20:55:31.529" v="812" actId="167"/>
          <ac:cxnSpMkLst>
            <pc:docMk/>
            <pc:sldMk cId="3554541276" sldId="337"/>
            <ac:cxnSpMk id="42" creationId="{746B007E-FC94-4D38-BB85-5526848ADF2C}"/>
          </ac:cxnSpMkLst>
        </pc:cxnChg>
      </pc:sldChg>
      <pc:sldChg chg="addSp delSp modSp add">
        <pc:chgData name="Giorgio Gabbani (ICONSULTING)" userId="73c0b108-2b2f-4c51-aa7c-0e6b4612138f" providerId="ADAL" clId="{FD4048C2-0CAC-4D08-A19A-CB9E084F59B0}" dt="2019-10-23T20:04:38.076" v="649" actId="14100"/>
        <pc:sldMkLst>
          <pc:docMk/>
          <pc:sldMk cId="678283765" sldId="338"/>
        </pc:sldMkLst>
        <pc:spChg chg="del">
          <ac:chgData name="Giorgio Gabbani (ICONSULTING)" userId="73c0b108-2b2f-4c51-aa7c-0e6b4612138f" providerId="ADAL" clId="{FD4048C2-0CAC-4D08-A19A-CB9E084F59B0}" dt="2019-10-23T09:47:27.336" v="549" actId="478"/>
          <ac:spMkLst>
            <pc:docMk/>
            <pc:sldMk cId="678283765" sldId="338"/>
            <ac:spMk id="18" creationId="{4922EBC7-E5D0-4A26-BD76-C92BFED304C0}"/>
          </ac:spMkLst>
        </pc:spChg>
        <pc:spChg chg="add">
          <ac:chgData name="Giorgio Gabbani (ICONSULTING)" userId="73c0b108-2b2f-4c51-aa7c-0e6b4612138f" providerId="ADAL" clId="{FD4048C2-0CAC-4D08-A19A-CB9E084F59B0}" dt="2019-10-23T09:47:41.622" v="550"/>
          <ac:spMkLst>
            <pc:docMk/>
            <pc:sldMk cId="678283765" sldId="338"/>
            <ac:spMk id="39" creationId="{F8B53472-A385-41F6-A6CC-39C039647FD1}"/>
          </ac:spMkLst>
        </pc:spChg>
        <pc:spChg chg="add">
          <ac:chgData name="Giorgio Gabbani (ICONSULTING)" userId="73c0b108-2b2f-4c51-aa7c-0e6b4612138f" providerId="ADAL" clId="{FD4048C2-0CAC-4D08-A19A-CB9E084F59B0}" dt="2019-10-23T09:47:41.622" v="550"/>
          <ac:spMkLst>
            <pc:docMk/>
            <pc:sldMk cId="678283765" sldId="338"/>
            <ac:spMk id="40" creationId="{5174C7E0-D366-4B2F-B375-D79926C480B2}"/>
          </ac:spMkLst>
        </pc:spChg>
        <pc:spChg chg="add">
          <ac:chgData name="Giorgio Gabbani (ICONSULTING)" userId="73c0b108-2b2f-4c51-aa7c-0e6b4612138f" providerId="ADAL" clId="{FD4048C2-0CAC-4D08-A19A-CB9E084F59B0}" dt="2019-10-23T09:47:41.622" v="550"/>
          <ac:spMkLst>
            <pc:docMk/>
            <pc:sldMk cId="678283765" sldId="338"/>
            <ac:spMk id="42" creationId="{9CF90D26-E2CB-4CCC-BF40-592327BFA07A}"/>
          </ac:spMkLst>
        </pc:spChg>
        <pc:spChg chg="add">
          <ac:chgData name="Giorgio Gabbani (ICONSULTING)" userId="73c0b108-2b2f-4c51-aa7c-0e6b4612138f" providerId="ADAL" clId="{FD4048C2-0CAC-4D08-A19A-CB9E084F59B0}" dt="2019-10-23T09:47:41.622" v="550"/>
          <ac:spMkLst>
            <pc:docMk/>
            <pc:sldMk cId="678283765" sldId="338"/>
            <ac:spMk id="43" creationId="{070263D0-30D8-4A76-B42A-891123D63DB7}"/>
          </ac:spMkLst>
        </pc:spChg>
        <pc:spChg chg="del">
          <ac:chgData name="Giorgio Gabbani (ICONSULTING)" userId="73c0b108-2b2f-4c51-aa7c-0e6b4612138f" providerId="ADAL" clId="{FD4048C2-0CAC-4D08-A19A-CB9E084F59B0}" dt="2019-10-23T09:47:27.336" v="549" actId="478"/>
          <ac:spMkLst>
            <pc:docMk/>
            <pc:sldMk cId="678283765" sldId="338"/>
            <ac:spMk id="45" creationId="{1233825D-F4FB-40FD-9333-50D6B2E98294}"/>
          </ac:spMkLst>
        </pc:spChg>
        <pc:spChg chg="add">
          <ac:chgData name="Giorgio Gabbani (ICONSULTING)" userId="73c0b108-2b2f-4c51-aa7c-0e6b4612138f" providerId="ADAL" clId="{FD4048C2-0CAC-4D08-A19A-CB9E084F59B0}" dt="2019-10-23T09:47:41.622" v="550"/>
          <ac:spMkLst>
            <pc:docMk/>
            <pc:sldMk cId="678283765" sldId="338"/>
            <ac:spMk id="46" creationId="{C633DB7F-41DE-44D2-93B0-B610544F3133}"/>
          </ac:spMkLst>
        </pc:spChg>
        <pc:spChg chg="add">
          <ac:chgData name="Giorgio Gabbani (ICONSULTING)" userId="73c0b108-2b2f-4c51-aa7c-0e6b4612138f" providerId="ADAL" clId="{FD4048C2-0CAC-4D08-A19A-CB9E084F59B0}" dt="2019-10-23T09:48:58.793" v="555"/>
          <ac:spMkLst>
            <pc:docMk/>
            <pc:sldMk cId="678283765" sldId="338"/>
            <ac:spMk id="47" creationId="{BD4EDF40-2B59-45BB-805A-6E32DCC115BD}"/>
          </ac:spMkLst>
        </pc:spChg>
        <pc:spChg chg="del">
          <ac:chgData name="Giorgio Gabbani (ICONSULTING)" userId="73c0b108-2b2f-4c51-aa7c-0e6b4612138f" providerId="ADAL" clId="{FD4048C2-0CAC-4D08-A19A-CB9E084F59B0}" dt="2019-10-23T09:47:27.336" v="549" actId="478"/>
          <ac:spMkLst>
            <pc:docMk/>
            <pc:sldMk cId="678283765" sldId="338"/>
            <ac:spMk id="49" creationId="{BDFD092C-109A-483E-94A9-D7E3824C2160}"/>
          </ac:spMkLst>
        </pc:spChg>
        <pc:spChg chg="del">
          <ac:chgData name="Giorgio Gabbani (ICONSULTING)" userId="73c0b108-2b2f-4c51-aa7c-0e6b4612138f" providerId="ADAL" clId="{FD4048C2-0CAC-4D08-A19A-CB9E084F59B0}" dt="2019-10-23T09:47:27.336" v="549" actId="478"/>
          <ac:spMkLst>
            <pc:docMk/>
            <pc:sldMk cId="678283765" sldId="338"/>
            <ac:spMk id="50" creationId="{2DB25F78-C397-4F50-A8BC-53E9921FB182}"/>
          </ac:spMkLst>
        </pc:spChg>
        <pc:spChg chg="del">
          <ac:chgData name="Giorgio Gabbani (ICONSULTING)" userId="73c0b108-2b2f-4c51-aa7c-0e6b4612138f" providerId="ADAL" clId="{FD4048C2-0CAC-4D08-A19A-CB9E084F59B0}" dt="2019-10-23T09:47:27.336" v="549" actId="478"/>
          <ac:spMkLst>
            <pc:docMk/>
            <pc:sldMk cId="678283765" sldId="338"/>
            <ac:spMk id="54" creationId="{AC80CD23-6DE5-47C7-9C5B-DB603118D9FE}"/>
          </ac:spMkLst>
        </pc:spChg>
        <pc:picChg chg="del">
          <ac:chgData name="Giorgio Gabbani (ICONSULTING)" userId="73c0b108-2b2f-4c51-aa7c-0e6b4612138f" providerId="ADAL" clId="{FD4048C2-0CAC-4D08-A19A-CB9E084F59B0}" dt="2019-10-23T09:43:02.748" v="504" actId="478"/>
          <ac:picMkLst>
            <pc:docMk/>
            <pc:sldMk cId="678283765" sldId="338"/>
            <ac:picMk id="2" creationId="{361294FB-735F-4937-822C-685879AB2B21}"/>
          </ac:picMkLst>
        </pc:picChg>
        <pc:cxnChg chg="mod">
          <ac:chgData name="Giorgio Gabbani (ICONSULTING)" userId="73c0b108-2b2f-4c51-aa7c-0e6b4612138f" providerId="ADAL" clId="{FD4048C2-0CAC-4D08-A19A-CB9E084F59B0}" dt="2019-10-23T20:03:58.693" v="646" actId="1582"/>
          <ac:cxnSpMkLst>
            <pc:docMk/>
            <pc:sldMk cId="678283765" sldId="338"/>
            <ac:cxnSpMk id="7" creationId="{BECD4DAC-BD19-4F4A-9B97-FCC394CF2430}"/>
          </ac:cxnSpMkLst>
        </pc:cxnChg>
        <pc:cxnChg chg="mod">
          <ac:chgData name="Giorgio Gabbani (ICONSULTING)" userId="73c0b108-2b2f-4c51-aa7c-0e6b4612138f" providerId="ADAL" clId="{FD4048C2-0CAC-4D08-A19A-CB9E084F59B0}" dt="2019-10-23T20:03:58.693" v="646" actId="1582"/>
          <ac:cxnSpMkLst>
            <pc:docMk/>
            <pc:sldMk cId="678283765" sldId="338"/>
            <ac:cxnSpMk id="9" creationId="{9466E4EA-3B84-49FC-94EF-9A626B521FEB}"/>
          </ac:cxnSpMkLst>
        </pc:cxnChg>
        <pc:cxnChg chg="mod">
          <ac:chgData name="Giorgio Gabbani (ICONSULTING)" userId="73c0b108-2b2f-4c51-aa7c-0e6b4612138f" providerId="ADAL" clId="{FD4048C2-0CAC-4D08-A19A-CB9E084F59B0}" dt="2019-10-23T20:04:33.876" v="648" actId="14100"/>
          <ac:cxnSpMkLst>
            <pc:docMk/>
            <pc:sldMk cId="678283765" sldId="338"/>
            <ac:cxnSpMk id="13" creationId="{FFFDDDCB-1BE3-4F06-8B56-D33D39592A62}"/>
          </ac:cxnSpMkLst>
        </pc:cxnChg>
        <pc:cxnChg chg="mod">
          <ac:chgData name="Giorgio Gabbani (ICONSULTING)" userId="73c0b108-2b2f-4c51-aa7c-0e6b4612138f" providerId="ADAL" clId="{FD4048C2-0CAC-4D08-A19A-CB9E084F59B0}" dt="2019-10-23T20:04:38.076" v="649" actId="14100"/>
          <ac:cxnSpMkLst>
            <pc:docMk/>
            <pc:sldMk cId="678283765" sldId="338"/>
            <ac:cxnSpMk id="14" creationId="{17393221-A0C3-48BF-BAD8-A223070E9D22}"/>
          </ac:cxnSpMkLst>
        </pc:cxnChg>
        <pc:cxnChg chg="mod">
          <ac:chgData name="Giorgio Gabbani (ICONSULTING)" userId="73c0b108-2b2f-4c51-aa7c-0e6b4612138f" providerId="ADAL" clId="{FD4048C2-0CAC-4D08-A19A-CB9E084F59B0}" dt="2019-10-23T20:03:58.693" v="646" actId="1582"/>
          <ac:cxnSpMkLst>
            <pc:docMk/>
            <pc:sldMk cId="678283765" sldId="338"/>
            <ac:cxnSpMk id="22" creationId="{9BE07EA6-7D6C-4AF4-A171-FAA6BBBDEF07}"/>
          </ac:cxnSpMkLst>
        </pc:cxnChg>
        <pc:cxnChg chg="mod">
          <ac:chgData name="Giorgio Gabbani (ICONSULTING)" userId="73c0b108-2b2f-4c51-aa7c-0e6b4612138f" providerId="ADAL" clId="{FD4048C2-0CAC-4D08-A19A-CB9E084F59B0}" dt="2019-10-23T20:03:58.693" v="646" actId="1582"/>
          <ac:cxnSpMkLst>
            <pc:docMk/>
            <pc:sldMk cId="678283765" sldId="338"/>
            <ac:cxnSpMk id="23" creationId="{B4A4466F-71FE-40DB-A598-DFF891DE19C4}"/>
          </ac:cxnSpMkLst>
        </pc:cxnChg>
      </pc:sldChg>
      <pc:sldChg chg="addSp delSp modSp add ord">
        <pc:chgData name="Giorgio Gabbani (ICONSULTING)" userId="73c0b108-2b2f-4c51-aa7c-0e6b4612138f" providerId="ADAL" clId="{FD4048C2-0CAC-4D08-A19A-CB9E084F59B0}" dt="2019-10-23T20:05:43.719" v="662" actId="108"/>
        <pc:sldMkLst>
          <pc:docMk/>
          <pc:sldMk cId="539899577" sldId="339"/>
        </pc:sldMkLst>
        <pc:spChg chg="mod">
          <ac:chgData name="Giorgio Gabbani (ICONSULTING)" userId="73c0b108-2b2f-4c51-aa7c-0e6b4612138f" providerId="ADAL" clId="{FD4048C2-0CAC-4D08-A19A-CB9E084F59B0}" dt="2019-10-23T09:44:44.019" v="521" actId="20577"/>
          <ac:spMkLst>
            <pc:docMk/>
            <pc:sldMk cId="539899577" sldId="339"/>
            <ac:spMk id="18" creationId="{4922EBC7-E5D0-4A26-BD76-C92BFED304C0}"/>
          </ac:spMkLst>
        </pc:spChg>
        <pc:spChg chg="add">
          <ac:chgData name="Giorgio Gabbani (ICONSULTING)" userId="73c0b108-2b2f-4c51-aa7c-0e6b4612138f" providerId="ADAL" clId="{FD4048C2-0CAC-4D08-A19A-CB9E084F59B0}" dt="2019-10-23T09:49:02.515" v="556"/>
          <ac:spMkLst>
            <pc:docMk/>
            <pc:sldMk cId="539899577" sldId="339"/>
            <ac:spMk id="37" creationId="{B901D032-477E-4712-8BE6-6098D8F97FE0}"/>
          </ac:spMkLst>
        </pc:spChg>
        <pc:spChg chg="mod">
          <ac:chgData name="Giorgio Gabbani (ICONSULTING)" userId="73c0b108-2b2f-4c51-aa7c-0e6b4612138f" providerId="ADAL" clId="{FD4048C2-0CAC-4D08-A19A-CB9E084F59B0}" dt="2019-10-23T09:44:58.962" v="527" actId="20577"/>
          <ac:spMkLst>
            <pc:docMk/>
            <pc:sldMk cId="539899577" sldId="339"/>
            <ac:spMk id="45" creationId="{1233825D-F4FB-40FD-9333-50D6B2E98294}"/>
          </ac:spMkLst>
        </pc:spChg>
        <pc:spChg chg="mod">
          <ac:chgData name="Giorgio Gabbani (ICONSULTING)" userId="73c0b108-2b2f-4c51-aa7c-0e6b4612138f" providerId="ADAL" clId="{FD4048C2-0CAC-4D08-A19A-CB9E084F59B0}" dt="2019-10-23T09:45:13.039" v="535" actId="20577"/>
          <ac:spMkLst>
            <pc:docMk/>
            <pc:sldMk cId="539899577" sldId="339"/>
            <ac:spMk id="49" creationId="{BDFD092C-109A-483E-94A9-D7E3824C2160}"/>
          </ac:spMkLst>
        </pc:spChg>
        <pc:spChg chg="mod">
          <ac:chgData name="Giorgio Gabbani (ICONSULTING)" userId="73c0b108-2b2f-4c51-aa7c-0e6b4612138f" providerId="ADAL" clId="{FD4048C2-0CAC-4D08-A19A-CB9E084F59B0}" dt="2019-10-23T09:45:07.390" v="531" actId="20577"/>
          <ac:spMkLst>
            <pc:docMk/>
            <pc:sldMk cId="539899577" sldId="339"/>
            <ac:spMk id="50" creationId="{2DB25F78-C397-4F50-A8BC-53E9921FB182}"/>
          </ac:spMkLst>
        </pc:spChg>
        <pc:spChg chg="mod">
          <ac:chgData name="Giorgio Gabbani (ICONSULTING)" userId="73c0b108-2b2f-4c51-aa7c-0e6b4612138f" providerId="ADAL" clId="{FD4048C2-0CAC-4D08-A19A-CB9E084F59B0}" dt="2019-10-23T09:49:15.007" v="559" actId="20577"/>
          <ac:spMkLst>
            <pc:docMk/>
            <pc:sldMk cId="539899577" sldId="339"/>
            <ac:spMk id="51" creationId="{CCD5A86A-9145-45CA-8E11-9F16DDCECDEB}"/>
          </ac:spMkLst>
        </pc:spChg>
        <pc:spChg chg="mod">
          <ac:chgData name="Giorgio Gabbani (ICONSULTING)" userId="73c0b108-2b2f-4c51-aa7c-0e6b4612138f" providerId="ADAL" clId="{FD4048C2-0CAC-4D08-A19A-CB9E084F59B0}" dt="2019-10-23T09:49:22.982" v="565" actId="20577"/>
          <ac:spMkLst>
            <pc:docMk/>
            <pc:sldMk cId="539899577" sldId="339"/>
            <ac:spMk id="52" creationId="{A1A28A1F-14B0-4B24-80F6-C69499C8E4D4}"/>
          </ac:spMkLst>
        </pc:spChg>
        <pc:spChg chg="mod">
          <ac:chgData name="Giorgio Gabbani (ICONSULTING)" userId="73c0b108-2b2f-4c51-aa7c-0e6b4612138f" providerId="ADAL" clId="{FD4048C2-0CAC-4D08-A19A-CB9E084F59B0}" dt="2019-10-23T09:45:20.436" v="539" actId="20577"/>
          <ac:spMkLst>
            <pc:docMk/>
            <pc:sldMk cId="539899577" sldId="339"/>
            <ac:spMk id="54" creationId="{AC80CD23-6DE5-47C7-9C5B-DB603118D9FE}"/>
          </ac:spMkLst>
        </pc:spChg>
        <pc:cxnChg chg="mod">
          <ac:chgData name="Giorgio Gabbani (ICONSULTING)" userId="73c0b108-2b2f-4c51-aa7c-0e6b4612138f" providerId="ADAL" clId="{FD4048C2-0CAC-4D08-A19A-CB9E084F59B0}" dt="2019-10-23T09:46:28.240" v="545" actId="1582"/>
          <ac:cxnSpMkLst>
            <pc:docMk/>
            <pc:sldMk cId="539899577" sldId="339"/>
            <ac:cxnSpMk id="7" creationId="{BECD4DAC-BD19-4F4A-9B97-FCC394CF2430}"/>
          </ac:cxnSpMkLst>
        </pc:cxnChg>
        <pc:cxnChg chg="mod">
          <ac:chgData name="Giorgio Gabbani (ICONSULTING)" userId="73c0b108-2b2f-4c51-aa7c-0e6b4612138f" providerId="ADAL" clId="{FD4048C2-0CAC-4D08-A19A-CB9E084F59B0}" dt="2019-10-23T20:04:10.062" v="647" actId="1582"/>
          <ac:cxnSpMkLst>
            <pc:docMk/>
            <pc:sldMk cId="539899577" sldId="339"/>
            <ac:cxnSpMk id="8" creationId="{6CF84B9E-F328-4BC6-85F9-A2402559040B}"/>
          </ac:cxnSpMkLst>
        </pc:cxnChg>
        <pc:cxnChg chg="mod">
          <ac:chgData name="Giorgio Gabbani (ICONSULTING)" userId="73c0b108-2b2f-4c51-aa7c-0e6b4612138f" providerId="ADAL" clId="{FD4048C2-0CAC-4D08-A19A-CB9E084F59B0}" dt="2019-10-23T09:46:28.240" v="545" actId="1582"/>
          <ac:cxnSpMkLst>
            <pc:docMk/>
            <pc:sldMk cId="539899577" sldId="339"/>
            <ac:cxnSpMk id="9" creationId="{9466E4EA-3B84-49FC-94EF-9A626B521FEB}"/>
          </ac:cxnSpMkLst>
        </pc:cxnChg>
        <pc:cxnChg chg="mod">
          <ac:chgData name="Giorgio Gabbani (ICONSULTING)" userId="73c0b108-2b2f-4c51-aa7c-0e6b4612138f" providerId="ADAL" clId="{FD4048C2-0CAC-4D08-A19A-CB9E084F59B0}" dt="2019-10-23T20:04:10.062" v="647" actId="1582"/>
          <ac:cxnSpMkLst>
            <pc:docMk/>
            <pc:sldMk cId="539899577" sldId="339"/>
            <ac:cxnSpMk id="11" creationId="{6ACFDFAB-D55F-4E9B-901E-40B7649CAE62}"/>
          </ac:cxnSpMkLst>
        </pc:cxnChg>
        <pc:cxnChg chg="del mod">
          <ac:chgData name="Giorgio Gabbani (ICONSULTING)" userId="73c0b108-2b2f-4c51-aa7c-0e6b4612138f" providerId="ADAL" clId="{FD4048C2-0CAC-4D08-A19A-CB9E084F59B0}" dt="2019-10-23T20:05:27.451" v="658" actId="478"/>
          <ac:cxnSpMkLst>
            <pc:docMk/>
            <pc:sldMk cId="539899577" sldId="339"/>
            <ac:cxnSpMk id="13" creationId="{FFFDDDCB-1BE3-4F06-8B56-D33D39592A62}"/>
          </ac:cxnSpMkLst>
        </pc:cxnChg>
        <pc:cxnChg chg="del mod">
          <ac:chgData name="Giorgio Gabbani (ICONSULTING)" userId="73c0b108-2b2f-4c51-aa7c-0e6b4612138f" providerId="ADAL" clId="{FD4048C2-0CAC-4D08-A19A-CB9E084F59B0}" dt="2019-10-23T20:05:27.451" v="658" actId="478"/>
          <ac:cxnSpMkLst>
            <pc:docMk/>
            <pc:sldMk cId="539899577" sldId="339"/>
            <ac:cxnSpMk id="14" creationId="{17393221-A0C3-48BF-BAD8-A223070E9D22}"/>
          </ac:cxnSpMkLst>
        </pc:cxnChg>
        <pc:cxnChg chg="mod">
          <ac:chgData name="Giorgio Gabbani (ICONSULTING)" userId="73c0b108-2b2f-4c51-aa7c-0e6b4612138f" providerId="ADAL" clId="{FD4048C2-0CAC-4D08-A19A-CB9E084F59B0}" dt="2019-10-23T20:04:10.062" v="647" actId="1582"/>
          <ac:cxnSpMkLst>
            <pc:docMk/>
            <pc:sldMk cId="539899577" sldId="339"/>
            <ac:cxnSpMk id="21" creationId="{99F7C601-9E8A-460B-9D31-5166B84C8878}"/>
          </ac:cxnSpMkLst>
        </pc:cxnChg>
        <pc:cxnChg chg="mod">
          <ac:chgData name="Giorgio Gabbani (ICONSULTING)" userId="73c0b108-2b2f-4c51-aa7c-0e6b4612138f" providerId="ADAL" clId="{FD4048C2-0CAC-4D08-A19A-CB9E084F59B0}" dt="2019-10-23T09:46:28.240" v="545" actId="1582"/>
          <ac:cxnSpMkLst>
            <pc:docMk/>
            <pc:sldMk cId="539899577" sldId="339"/>
            <ac:cxnSpMk id="22" creationId="{9BE07EA6-7D6C-4AF4-A171-FAA6BBBDEF07}"/>
          </ac:cxnSpMkLst>
        </pc:cxnChg>
        <pc:cxnChg chg="mod">
          <ac:chgData name="Giorgio Gabbani (ICONSULTING)" userId="73c0b108-2b2f-4c51-aa7c-0e6b4612138f" providerId="ADAL" clId="{FD4048C2-0CAC-4D08-A19A-CB9E084F59B0}" dt="2019-10-23T09:46:28.240" v="545" actId="1582"/>
          <ac:cxnSpMkLst>
            <pc:docMk/>
            <pc:sldMk cId="539899577" sldId="339"/>
            <ac:cxnSpMk id="23" creationId="{B4A4466F-71FE-40DB-A598-DFF891DE19C4}"/>
          </ac:cxnSpMkLst>
        </pc:cxnChg>
        <pc:cxnChg chg="add mod ord">
          <ac:chgData name="Giorgio Gabbani (ICONSULTING)" userId="73c0b108-2b2f-4c51-aa7c-0e6b4612138f" providerId="ADAL" clId="{FD4048C2-0CAC-4D08-A19A-CB9E084F59B0}" dt="2019-10-23T20:05:43.719" v="662" actId="108"/>
          <ac:cxnSpMkLst>
            <pc:docMk/>
            <pc:sldMk cId="539899577" sldId="339"/>
            <ac:cxnSpMk id="39" creationId="{6BDC476B-2EA2-4E5D-860F-D81DEE4CF6C6}"/>
          </ac:cxnSpMkLst>
        </pc:cxnChg>
        <pc:cxnChg chg="add mod ord">
          <ac:chgData name="Giorgio Gabbani (ICONSULTING)" userId="73c0b108-2b2f-4c51-aa7c-0e6b4612138f" providerId="ADAL" clId="{FD4048C2-0CAC-4D08-A19A-CB9E084F59B0}" dt="2019-10-23T20:05:38.591" v="661" actId="108"/>
          <ac:cxnSpMkLst>
            <pc:docMk/>
            <pc:sldMk cId="539899577" sldId="339"/>
            <ac:cxnSpMk id="40" creationId="{90BE832F-85F8-4E3E-BC91-6C097B9A472E}"/>
          </ac:cxnSpMkLst>
        </pc:cxnChg>
      </pc:sldChg>
      <pc:sldChg chg="add del">
        <pc:chgData name="Giorgio Gabbani (ICONSULTING)" userId="73c0b108-2b2f-4c51-aa7c-0e6b4612138f" providerId="ADAL" clId="{FD4048C2-0CAC-4D08-A19A-CB9E084F59B0}" dt="2019-10-23T09:49:33.932" v="566" actId="2696"/>
        <pc:sldMkLst>
          <pc:docMk/>
          <pc:sldMk cId="3515326879" sldId="340"/>
        </pc:sldMkLst>
      </pc:sldChg>
      <pc:sldChg chg="addSp delSp modSp">
        <pc:chgData name="Giorgio Gabbani (ICONSULTING)" userId="73c0b108-2b2f-4c51-aa7c-0e6b4612138f" providerId="ADAL" clId="{FD4048C2-0CAC-4D08-A19A-CB9E084F59B0}" dt="2019-10-23T21:08:04.223" v="814"/>
        <pc:sldMkLst>
          <pc:docMk/>
          <pc:sldMk cId="3754106104" sldId="340"/>
        </pc:sldMkLst>
        <pc:spChg chg="add">
          <ac:chgData name="Giorgio Gabbani (ICONSULTING)" userId="73c0b108-2b2f-4c51-aa7c-0e6b4612138f" providerId="ADAL" clId="{FD4048C2-0CAC-4D08-A19A-CB9E084F59B0}" dt="2019-10-23T21:08:04.223" v="814"/>
          <ac:spMkLst>
            <pc:docMk/>
            <pc:sldMk cId="3754106104" sldId="340"/>
            <ac:spMk id="13" creationId="{4362A6E6-2532-4B22-9793-7F54734D43DF}"/>
          </ac:spMkLst>
        </pc:spChg>
        <pc:spChg chg="del">
          <ac:chgData name="Giorgio Gabbani (ICONSULTING)" userId="73c0b108-2b2f-4c51-aa7c-0e6b4612138f" providerId="ADAL" clId="{FD4048C2-0CAC-4D08-A19A-CB9E084F59B0}" dt="2019-10-23T21:08:03.788" v="813" actId="478"/>
          <ac:spMkLst>
            <pc:docMk/>
            <pc:sldMk cId="3754106104" sldId="340"/>
            <ac:spMk id="15" creationId="{1CD25571-F7C7-41B6-A142-8B2F68FD6D47}"/>
          </ac:spMkLst>
        </pc:spChg>
        <pc:graphicFrameChg chg="del mod modGraphic">
          <ac:chgData name="Giorgio Gabbani (ICONSULTING)" userId="73c0b108-2b2f-4c51-aa7c-0e6b4612138f" providerId="ADAL" clId="{FD4048C2-0CAC-4D08-A19A-CB9E084F59B0}" dt="2019-10-23T20:01:29.571" v="641" actId="478"/>
          <ac:graphicFrameMkLst>
            <pc:docMk/>
            <pc:sldMk cId="3754106104" sldId="340"/>
            <ac:graphicFrameMk id="13" creationId="{77B70996-9198-476C-897A-7E11D1E98FEE}"/>
          </ac:graphicFrameMkLst>
        </pc:graphicFrameChg>
        <pc:graphicFrameChg chg="add">
          <ac:chgData name="Giorgio Gabbani (ICONSULTING)" userId="73c0b108-2b2f-4c51-aa7c-0e6b4612138f" providerId="ADAL" clId="{FD4048C2-0CAC-4D08-A19A-CB9E084F59B0}" dt="2019-10-23T20:01:34.785" v="642"/>
          <ac:graphicFrameMkLst>
            <pc:docMk/>
            <pc:sldMk cId="3754106104" sldId="340"/>
            <ac:graphicFrameMk id="18" creationId="{C2EFF1D6-8861-4A5D-BA5F-0466DC060F3F}"/>
          </ac:graphicFrameMkLst>
        </pc:graphicFrameChg>
      </pc:sldChg>
      <pc:sldChg chg="addSp delSp modSp">
        <pc:chgData name="Giorgio Gabbani (ICONSULTING)" userId="73c0b108-2b2f-4c51-aa7c-0e6b4612138f" providerId="ADAL" clId="{FD4048C2-0CAC-4D08-A19A-CB9E084F59B0}" dt="2019-10-23T20:00:59.535" v="637" actId="1582"/>
        <pc:sldMkLst>
          <pc:docMk/>
          <pc:sldMk cId="3906537526" sldId="341"/>
        </pc:sldMkLst>
        <pc:spChg chg="del">
          <ac:chgData name="Giorgio Gabbani (ICONSULTING)" userId="73c0b108-2b2f-4c51-aa7c-0e6b4612138f" providerId="ADAL" clId="{FD4048C2-0CAC-4D08-A19A-CB9E084F59B0}" dt="2019-10-23T19:59:49.200" v="629" actId="478"/>
          <ac:spMkLst>
            <pc:docMk/>
            <pc:sldMk cId="3906537526" sldId="341"/>
            <ac:spMk id="8" creationId="{4F820B23-F1D1-4124-B589-E8FD66A290E4}"/>
          </ac:spMkLst>
        </pc:spChg>
        <pc:spChg chg="add">
          <ac:chgData name="Giorgio Gabbani (ICONSULTING)" userId="73c0b108-2b2f-4c51-aa7c-0e6b4612138f" providerId="ADAL" clId="{FD4048C2-0CAC-4D08-A19A-CB9E084F59B0}" dt="2019-10-23T19:59:50.408" v="630"/>
          <ac:spMkLst>
            <pc:docMk/>
            <pc:sldMk cId="3906537526" sldId="341"/>
            <ac:spMk id="21" creationId="{A37DE0EF-CDF9-4037-ABC9-07691B824F67}"/>
          </ac:spMkLst>
        </pc:spChg>
        <pc:graphicFrameChg chg="del">
          <ac:chgData name="Giorgio Gabbani (ICONSULTING)" userId="73c0b108-2b2f-4c51-aa7c-0e6b4612138f" providerId="ADAL" clId="{FD4048C2-0CAC-4D08-A19A-CB9E084F59B0}" dt="2019-10-23T19:57:07.769" v="611" actId="478"/>
          <ac:graphicFrameMkLst>
            <pc:docMk/>
            <pc:sldMk cId="3906537526" sldId="341"/>
            <ac:graphicFrameMk id="13" creationId="{77B70996-9198-476C-897A-7E11D1E98FEE}"/>
          </ac:graphicFrameMkLst>
        </pc:graphicFrameChg>
        <pc:graphicFrameChg chg="add del">
          <ac:chgData name="Giorgio Gabbani (ICONSULTING)" userId="73c0b108-2b2f-4c51-aa7c-0e6b4612138f" providerId="ADAL" clId="{FD4048C2-0CAC-4D08-A19A-CB9E084F59B0}" dt="2019-10-23T19:59:49.200" v="629" actId="478"/>
          <ac:graphicFrameMkLst>
            <pc:docMk/>
            <pc:sldMk cId="3906537526" sldId="341"/>
            <ac:graphicFrameMk id="16" creationId="{029EDC6C-E362-452F-80D0-9AA5031DA51C}"/>
          </ac:graphicFrameMkLst>
        </pc:graphicFrameChg>
        <pc:graphicFrameChg chg="add">
          <ac:chgData name="Giorgio Gabbani (ICONSULTING)" userId="73c0b108-2b2f-4c51-aa7c-0e6b4612138f" providerId="ADAL" clId="{FD4048C2-0CAC-4D08-A19A-CB9E084F59B0}" dt="2019-10-23T19:59:50.408" v="630"/>
          <ac:graphicFrameMkLst>
            <pc:docMk/>
            <pc:sldMk cId="3906537526" sldId="341"/>
            <ac:graphicFrameMk id="22" creationId="{593145EE-E933-4993-92C2-A25F0973675D}"/>
          </ac:graphicFrameMkLst>
        </pc:graphicFrameChg>
        <pc:cxnChg chg="mod">
          <ac:chgData name="Giorgio Gabbani (ICONSULTING)" userId="73c0b108-2b2f-4c51-aa7c-0e6b4612138f" providerId="ADAL" clId="{FD4048C2-0CAC-4D08-A19A-CB9E084F59B0}" dt="2019-10-23T20:00:59.535" v="637" actId="1582"/>
          <ac:cxnSpMkLst>
            <pc:docMk/>
            <pc:sldMk cId="3906537526" sldId="341"/>
            <ac:cxnSpMk id="18" creationId="{C81E6061-F965-48BF-96EA-C1E915B61DD8}"/>
          </ac:cxnSpMkLst>
        </pc:cxnChg>
        <pc:cxnChg chg="mod">
          <ac:chgData name="Giorgio Gabbani (ICONSULTING)" userId="73c0b108-2b2f-4c51-aa7c-0e6b4612138f" providerId="ADAL" clId="{FD4048C2-0CAC-4D08-A19A-CB9E084F59B0}" dt="2019-10-23T20:00:59.535" v="637" actId="1582"/>
          <ac:cxnSpMkLst>
            <pc:docMk/>
            <pc:sldMk cId="3906537526" sldId="341"/>
            <ac:cxnSpMk id="19" creationId="{209FACCC-FE8F-452C-9996-431F1A0DFE14}"/>
          </ac:cxnSpMkLst>
        </pc:cxnChg>
      </pc:sldChg>
      <pc:sldChg chg="addSp delSp modSp">
        <pc:chgData name="Giorgio Gabbani (ICONSULTING)" userId="73c0b108-2b2f-4c51-aa7c-0e6b4612138f" providerId="ADAL" clId="{FD4048C2-0CAC-4D08-A19A-CB9E084F59B0}" dt="2019-10-23T19:59:34.462" v="628"/>
        <pc:sldMkLst>
          <pc:docMk/>
          <pc:sldMk cId="3206583460" sldId="342"/>
        </pc:sldMkLst>
        <pc:spChg chg="mod">
          <ac:chgData name="Giorgio Gabbani (ICONSULTING)" userId="73c0b108-2b2f-4c51-aa7c-0e6b4612138f" providerId="ADAL" clId="{FD4048C2-0CAC-4D08-A19A-CB9E084F59B0}" dt="2019-10-23T19:58:32.716" v="619" actId="108"/>
          <ac:spMkLst>
            <pc:docMk/>
            <pc:sldMk cId="3206583460" sldId="342"/>
            <ac:spMk id="17" creationId="{A62B4D30-ADDC-487F-9D0E-B2E719013652}"/>
          </ac:spMkLst>
        </pc:spChg>
        <pc:graphicFrameChg chg="del">
          <ac:chgData name="Giorgio Gabbani (ICONSULTING)" userId="73c0b108-2b2f-4c51-aa7c-0e6b4612138f" providerId="ADAL" clId="{FD4048C2-0CAC-4D08-A19A-CB9E084F59B0}" dt="2019-10-23T19:57:16.549" v="613" actId="478"/>
          <ac:graphicFrameMkLst>
            <pc:docMk/>
            <pc:sldMk cId="3206583460" sldId="342"/>
            <ac:graphicFrameMk id="13" creationId="{77B70996-9198-476C-897A-7E11D1E98FEE}"/>
          </ac:graphicFrameMkLst>
        </pc:graphicFrameChg>
        <pc:graphicFrameChg chg="mod">
          <ac:chgData name="Giorgio Gabbani (ICONSULTING)" userId="73c0b108-2b2f-4c51-aa7c-0e6b4612138f" providerId="ADAL" clId="{FD4048C2-0CAC-4D08-A19A-CB9E084F59B0}" dt="2019-10-23T19:58:41.432" v="620"/>
          <ac:graphicFrameMkLst>
            <pc:docMk/>
            <pc:sldMk cId="3206583460" sldId="342"/>
            <ac:graphicFrameMk id="16" creationId="{3F7BB79B-6484-4CA9-AE39-895334DA51EA}"/>
          </ac:graphicFrameMkLst>
        </pc:graphicFrameChg>
        <pc:graphicFrameChg chg="add del mod modGraphic">
          <ac:chgData name="Giorgio Gabbani (ICONSULTING)" userId="73c0b108-2b2f-4c51-aa7c-0e6b4612138f" providerId="ADAL" clId="{FD4048C2-0CAC-4D08-A19A-CB9E084F59B0}" dt="2019-10-23T19:59:05.163" v="623" actId="478"/>
          <ac:graphicFrameMkLst>
            <pc:docMk/>
            <pc:sldMk cId="3206583460" sldId="342"/>
            <ac:graphicFrameMk id="21" creationId="{F9EB4623-E151-498F-BA42-590AAAB2BF25}"/>
          </ac:graphicFrameMkLst>
        </pc:graphicFrameChg>
        <pc:graphicFrameChg chg="add mod">
          <ac:chgData name="Giorgio Gabbani (ICONSULTING)" userId="73c0b108-2b2f-4c51-aa7c-0e6b4612138f" providerId="ADAL" clId="{FD4048C2-0CAC-4D08-A19A-CB9E084F59B0}" dt="2019-10-23T19:59:34.462" v="628"/>
          <ac:graphicFrameMkLst>
            <pc:docMk/>
            <pc:sldMk cId="3206583460" sldId="342"/>
            <ac:graphicFrameMk id="22" creationId="{26E22D61-79F2-4119-9A17-E1E652F10AA8}"/>
          </ac:graphicFrameMkLst>
        </pc:graphicFrameChg>
      </pc:sldChg>
      <pc:sldChg chg="del">
        <pc:chgData name="Giorgio Gabbani (ICONSULTING)" userId="73c0b108-2b2f-4c51-aa7c-0e6b4612138f" providerId="ADAL" clId="{FD4048C2-0CAC-4D08-A19A-CB9E084F59B0}" dt="2019-10-23T20:03:08.936" v="645" actId="2696"/>
        <pc:sldMkLst>
          <pc:docMk/>
          <pc:sldMk cId="1508834635" sldId="344"/>
        </pc:sldMkLst>
      </pc:sldChg>
      <pc:sldMasterChg chg="delSldLayout">
        <pc:chgData name="Giorgio Gabbani (ICONSULTING)" userId="73c0b108-2b2f-4c51-aa7c-0e6b4612138f" providerId="ADAL" clId="{FD4048C2-0CAC-4D08-A19A-CB9E084F59B0}" dt="2019-10-23T09:49:42.423" v="571" actId="2696"/>
        <pc:sldMasterMkLst>
          <pc:docMk/>
          <pc:sldMasterMk cId="827103863" sldId="2147483648"/>
        </pc:sldMasterMkLst>
        <pc:sldLayoutChg chg="del">
          <pc:chgData name="Giorgio Gabbani (ICONSULTING)" userId="73c0b108-2b2f-4c51-aa7c-0e6b4612138f" providerId="ADAL" clId="{FD4048C2-0CAC-4D08-A19A-CB9E084F59B0}" dt="2019-10-23T09:49:42.423" v="571" actId="2696"/>
          <pc:sldLayoutMkLst>
            <pc:docMk/>
            <pc:sldMasterMk cId="827103863" sldId="2147483648"/>
            <pc:sldLayoutMk cId="2444983634" sldId="2147483707"/>
          </pc:sldLayoutMkLst>
        </pc:sldLayoutChg>
      </pc:sldMasterChg>
    </pc:docChg>
  </pc:docChgLst>
  <pc:docChgLst>
    <pc:chgData name="Elisa Aiello (ICONSULTING)" userId="S::e.aiello@iconsulting.biz::e03475a5-011a-443d-a4c3-e6e8cfa5fa8a" providerId="AD" clId="Web-{A05D301A-C4DA-A6A1-BF9C-747C0AFC04AD}"/>
    <pc:docChg chg="modSld">
      <pc:chgData name="Elisa Aiello (ICONSULTING)" userId="S::e.aiello@iconsulting.biz::e03475a5-011a-443d-a4c3-e6e8cfa5fa8a" providerId="AD" clId="Web-{A05D301A-C4DA-A6A1-BF9C-747C0AFC04AD}" dt="2019-10-23T13:41:40.942" v="14" actId="20577"/>
      <pc:docMkLst>
        <pc:docMk/>
      </pc:docMkLst>
      <pc:sldChg chg="modSp">
        <pc:chgData name="Elisa Aiello (ICONSULTING)" userId="S::e.aiello@iconsulting.biz::e03475a5-011a-443d-a4c3-e6e8cfa5fa8a" providerId="AD" clId="Web-{A05D301A-C4DA-A6A1-BF9C-747C0AFC04AD}" dt="2019-10-23T13:41:40.942" v="13" actId="20577"/>
        <pc:sldMkLst>
          <pc:docMk/>
          <pc:sldMk cId="1512538463" sldId="321"/>
        </pc:sldMkLst>
        <pc:spChg chg="mod">
          <ac:chgData name="Elisa Aiello (ICONSULTING)" userId="S::e.aiello@iconsulting.biz::e03475a5-011a-443d-a4c3-e6e8cfa5fa8a" providerId="AD" clId="Web-{A05D301A-C4DA-A6A1-BF9C-747C0AFC04AD}" dt="2019-10-23T13:41:40.942" v="13" actId="20577"/>
          <ac:spMkLst>
            <pc:docMk/>
            <pc:sldMk cId="1512538463" sldId="321"/>
            <ac:spMk id="8" creationId="{7C10851E-7164-4AEA-83AD-2698F4DF97AE}"/>
          </ac:spMkLst>
        </pc:spChg>
      </pc:sldChg>
    </pc:docChg>
  </pc:docChgLst>
  <pc:docChgLst>
    <pc:chgData name="Elisa Aiello (ICONSULTING)" userId="S::e.aiello@iconsulting.biz::e03475a5-011a-443d-a4c3-e6e8cfa5fa8a" providerId="AD" clId="Web-{9C2DE74D-4F71-B826-E642-3BBEA5FA30AD}"/>
    <pc:docChg chg="modSld">
      <pc:chgData name="Elisa Aiello (ICONSULTING)" userId="S::e.aiello@iconsulting.biz::e03475a5-011a-443d-a4c3-e6e8cfa5fa8a" providerId="AD" clId="Web-{9C2DE74D-4F71-B826-E642-3BBEA5FA30AD}" dt="2019-10-23T13:39:59.681" v="0" actId="1076"/>
      <pc:docMkLst>
        <pc:docMk/>
      </pc:docMkLst>
      <pc:sldChg chg="modSp">
        <pc:chgData name="Elisa Aiello (ICONSULTING)" userId="S::e.aiello@iconsulting.biz::e03475a5-011a-443d-a4c3-e6e8cfa5fa8a" providerId="AD" clId="Web-{9C2DE74D-4F71-B826-E642-3BBEA5FA30AD}" dt="2019-10-23T13:39:59.681" v="0" actId="1076"/>
        <pc:sldMkLst>
          <pc:docMk/>
          <pc:sldMk cId="1508834635" sldId="344"/>
        </pc:sldMkLst>
        <pc:spChg chg="mod">
          <ac:chgData name="Elisa Aiello (ICONSULTING)" userId="S::e.aiello@iconsulting.biz::e03475a5-011a-443d-a4c3-e6e8cfa5fa8a" providerId="AD" clId="Web-{9C2DE74D-4F71-B826-E642-3BBEA5FA30AD}" dt="2019-10-23T13:39:59.681" v="0" actId="1076"/>
          <ac:spMkLst>
            <pc:docMk/>
            <pc:sldMk cId="1508834635" sldId="344"/>
            <ac:spMk id="10" creationId="{7F5DC542-5CE0-4534-9569-6AD0FAF2082B}"/>
          </ac:spMkLst>
        </pc:spChg>
      </pc:sldChg>
    </pc:docChg>
  </pc:docChgLst>
  <pc:docChgLst>
    <pc:chgData name="Patrizia Bandiera (ICONSULTING)" userId="9c9afe8c-cb2d-4431-9099-db843cd16615" providerId="ADAL" clId="{2FD8BFCD-1F9B-4766-91A9-2D6221E338A7}"/>
    <pc:docChg chg="custSel delSld modSld modMainMaster">
      <pc:chgData name="Patrizia Bandiera (ICONSULTING)" userId="9c9afe8c-cb2d-4431-9099-db843cd16615" providerId="ADAL" clId="{2FD8BFCD-1F9B-4766-91A9-2D6221E338A7}" dt="2019-09-25T23:37:18.366" v="19" actId="2696"/>
      <pc:docMkLst>
        <pc:docMk/>
      </pc:docMkLst>
      <pc:sldChg chg="del">
        <pc:chgData name="Patrizia Bandiera (ICONSULTING)" userId="9c9afe8c-cb2d-4431-9099-db843cd16615" providerId="ADAL" clId="{2FD8BFCD-1F9B-4766-91A9-2D6221E338A7}" dt="2019-09-25T23:33:28.157" v="14" actId="2696"/>
        <pc:sldMkLst>
          <pc:docMk/>
          <pc:sldMk cId="2629456974" sldId="258"/>
        </pc:sldMkLst>
      </pc:sldChg>
      <pc:sldChg chg="del">
        <pc:chgData name="Patrizia Bandiera (ICONSULTING)" userId="9c9afe8c-cb2d-4431-9099-db843cd16615" providerId="ADAL" clId="{2FD8BFCD-1F9B-4766-91A9-2D6221E338A7}" dt="2019-09-25T23:33:29.735" v="15" actId="2696"/>
        <pc:sldMkLst>
          <pc:docMk/>
          <pc:sldMk cId="1360908125" sldId="262"/>
        </pc:sldMkLst>
      </pc:sldChg>
      <pc:sldChg chg="addSp delSp modSp">
        <pc:chgData name="Patrizia Bandiera (ICONSULTING)" userId="9c9afe8c-cb2d-4431-9099-db843cd16615" providerId="ADAL" clId="{2FD8BFCD-1F9B-4766-91A9-2D6221E338A7}" dt="2019-09-25T23:36:48.712" v="17" actId="478"/>
        <pc:sldMkLst>
          <pc:docMk/>
          <pc:sldMk cId="3574097215" sldId="294"/>
        </pc:sldMkLst>
        <pc:spChg chg="add del mod">
          <ac:chgData name="Patrizia Bandiera (ICONSULTING)" userId="9c9afe8c-cb2d-4431-9099-db843cd16615" providerId="ADAL" clId="{2FD8BFCD-1F9B-4766-91A9-2D6221E338A7}" dt="2019-09-25T23:36:48.712" v="17" actId="478"/>
          <ac:spMkLst>
            <pc:docMk/>
            <pc:sldMk cId="3574097215" sldId="294"/>
            <ac:spMk id="3" creationId="{4BEDF509-5BFB-4015-A297-4DC29A6D9E58}"/>
          </ac:spMkLst>
        </pc:spChg>
      </pc:sldChg>
      <pc:sldMasterChg chg="delSldLayout modSldLayout">
        <pc:chgData name="Patrizia Bandiera (ICONSULTING)" userId="9c9afe8c-cb2d-4431-9099-db843cd16615" providerId="ADAL" clId="{2FD8BFCD-1F9B-4766-91A9-2D6221E338A7}" dt="2019-09-25T23:37:18.366" v="19" actId="2696"/>
        <pc:sldMasterMkLst>
          <pc:docMk/>
          <pc:sldMasterMk cId="827103863" sldId="2147483648"/>
        </pc:sldMasterMkLst>
        <pc:sldLayoutChg chg="del">
          <pc:chgData name="Patrizia Bandiera (ICONSULTING)" userId="9c9afe8c-cb2d-4431-9099-db843cd16615" providerId="ADAL" clId="{2FD8BFCD-1F9B-4766-91A9-2D6221E338A7}" dt="2019-09-25T23:37:12.953" v="18" actId="2696"/>
          <pc:sldLayoutMkLst>
            <pc:docMk/>
            <pc:sldMasterMk cId="827103863" sldId="2147483648"/>
            <pc:sldLayoutMk cId="2016038849" sldId="2147483662"/>
          </pc:sldLayoutMkLst>
        </pc:sldLayoutChg>
        <pc:sldLayoutChg chg="addSp">
          <pc:chgData name="Patrizia Bandiera (ICONSULTING)" userId="9c9afe8c-cb2d-4431-9099-db843cd16615" providerId="ADAL" clId="{2FD8BFCD-1F9B-4766-91A9-2D6221E338A7}" dt="2019-09-25T23:31:53.403" v="12"/>
          <pc:sldLayoutMkLst>
            <pc:docMk/>
            <pc:sldMasterMk cId="827103863" sldId="2147483648"/>
            <pc:sldLayoutMk cId="3363044812" sldId="2147483663"/>
          </pc:sldLayoutMkLst>
          <pc:spChg chg="add">
            <ac:chgData name="Patrizia Bandiera (ICONSULTING)" userId="9c9afe8c-cb2d-4431-9099-db843cd16615" providerId="ADAL" clId="{2FD8BFCD-1F9B-4766-91A9-2D6221E338A7}" dt="2019-09-25T23:31:53.403" v="12"/>
            <ac:spMkLst>
              <pc:docMk/>
              <pc:sldMasterMk cId="827103863" sldId="2147483648"/>
              <pc:sldLayoutMk cId="3363044812" sldId="2147483663"/>
              <ac:spMk id="5" creationId="{7C5A1F07-04BC-41EF-846B-A44C3978B494}"/>
            </ac:spMkLst>
          </pc:spChg>
        </pc:sldLayoutChg>
        <pc:sldLayoutChg chg="del">
          <pc:chgData name="Patrizia Bandiera (ICONSULTING)" userId="9c9afe8c-cb2d-4431-9099-db843cd16615" providerId="ADAL" clId="{2FD8BFCD-1F9B-4766-91A9-2D6221E338A7}" dt="2019-09-25T23:37:18.366" v="19" actId="2696"/>
          <pc:sldLayoutMkLst>
            <pc:docMk/>
            <pc:sldMasterMk cId="827103863" sldId="2147483648"/>
            <pc:sldLayoutMk cId="2908262020" sldId="2147483672"/>
          </pc:sldLayoutMkLst>
        </pc:sldLayoutChg>
        <pc:sldLayoutChg chg="addSp">
          <pc:chgData name="Patrizia Bandiera (ICONSULTING)" userId="9c9afe8c-cb2d-4431-9099-db843cd16615" providerId="ADAL" clId="{2FD8BFCD-1F9B-4766-91A9-2D6221E338A7}" dt="2019-09-25T23:31:06.284" v="0"/>
          <pc:sldLayoutMkLst>
            <pc:docMk/>
            <pc:sldMasterMk cId="827103863" sldId="2147483648"/>
            <pc:sldLayoutMk cId="1306332785" sldId="2147483680"/>
          </pc:sldLayoutMkLst>
          <pc:spChg chg="add">
            <ac:chgData name="Patrizia Bandiera (ICONSULTING)" userId="9c9afe8c-cb2d-4431-9099-db843cd16615" providerId="ADAL" clId="{2FD8BFCD-1F9B-4766-91A9-2D6221E338A7}" dt="2019-09-25T23:31:06.284" v="0"/>
            <ac:spMkLst>
              <pc:docMk/>
              <pc:sldMasterMk cId="827103863" sldId="2147483648"/>
              <pc:sldLayoutMk cId="1306332785" sldId="2147483680"/>
              <ac:spMk id="8" creationId="{FC51A7CB-D6B9-4661-A426-394F693FDE76}"/>
            </ac:spMkLst>
          </pc:spChg>
        </pc:sldLayoutChg>
        <pc:sldLayoutChg chg="addSp">
          <pc:chgData name="Patrizia Bandiera (ICONSULTING)" userId="9c9afe8c-cb2d-4431-9099-db843cd16615" providerId="ADAL" clId="{2FD8BFCD-1F9B-4766-91A9-2D6221E338A7}" dt="2019-09-25T23:31:15.896" v="2"/>
          <pc:sldLayoutMkLst>
            <pc:docMk/>
            <pc:sldMasterMk cId="827103863" sldId="2147483648"/>
            <pc:sldLayoutMk cId="3623245706" sldId="2147483682"/>
          </pc:sldLayoutMkLst>
          <pc:spChg chg="add">
            <ac:chgData name="Patrizia Bandiera (ICONSULTING)" userId="9c9afe8c-cb2d-4431-9099-db843cd16615" providerId="ADAL" clId="{2FD8BFCD-1F9B-4766-91A9-2D6221E338A7}" dt="2019-09-25T23:31:15.896" v="2"/>
            <ac:spMkLst>
              <pc:docMk/>
              <pc:sldMasterMk cId="827103863" sldId="2147483648"/>
              <pc:sldLayoutMk cId="3623245706" sldId="2147483682"/>
              <ac:spMk id="8" creationId="{70463FC1-6FA1-4B55-8D12-8024180E25BC}"/>
            </ac:spMkLst>
          </pc:spChg>
        </pc:sldLayoutChg>
        <pc:sldLayoutChg chg="addSp">
          <pc:chgData name="Patrizia Bandiera (ICONSULTING)" userId="9c9afe8c-cb2d-4431-9099-db843cd16615" providerId="ADAL" clId="{2FD8BFCD-1F9B-4766-91A9-2D6221E338A7}" dt="2019-09-25T23:31:31.559" v="6"/>
          <pc:sldLayoutMkLst>
            <pc:docMk/>
            <pc:sldMasterMk cId="827103863" sldId="2147483648"/>
            <pc:sldLayoutMk cId="1004306480" sldId="2147483684"/>
          </pc:sldLayoutMkLst>
          <pc:spChg chg="add">
            <ac:chgData name="Patrizia Bandiera (ICONSULTING)" userId="9c9afe8c-cb2d-4431-9099-db843cd16615" providerId="ADAL" clId="{2FD8BFCD-1F9B-4766-91A9-2D6221E338A7}" dt="2019-09-25T23:31:31.559" v="6"/>
            <ac:spMkLst>
              <pc:docMk/>
              <pc:sldMasterMk cId="827103863" sldId="2147483648"/>
              <pc:sldLayoutMk cId="1004306480" sldId="2147483684"/>
              <ac:spMk id="8" creationId="{96512B0F-80C5-4060-ABA6-891A64C20744}"/>
            </ac:spMkLst>
          </pc:spChg>
        </pc:sldLayoutChg>
        <pc:sldLayoutChg chg="addSp">
          <pc:chgData name="Patrizia Bandiera (ICONSULTING)" userId="9c9afe8c-cb2d-4431-9099-db843cd16615" providerId="ADAL" clId="{2FD8BFCD-1F9B-4766-91A9-2D6221E338A7}" dt="2019-09-25T23:31:38.773" v="8"/>
          <pc:sldLayoutMkLst>
            <pc:docMk/>
            <pc:sldMasterMk cId="827103863" sldId="2147483648"/>
            <pc:sldLayoutMk cId="2252148879" sldId="2147483686"/>
          </pc:sldLayoutMkLst>
          <pc:spChg chg="add">
            <ac:chgData name="Patrizia Bandiera (ICONSULTING)" userId="9c9afe8c-cb2d-4431-9099-db843cd16615" providerId="ADAL" clId="{2FD8BFCD-1F9B-4766-91A9-2D6221E338A7}" dt="2019-09-25T23:31:38.773" v="8"/>
            <ac:spMkLst>
              <pc:docMk/>
              <pc:sldMasterMk cId="827103863" sldId="2147483648"/>
              <pc:sldLayoutMk cId="2252148879" sldId="2147483686"/>
              <ac:spMk id="8" creationId="{2C4FF77F-5733-4F02-AB39-373996085644}"/>
            </ac:spMkLst>
          </pc:spChg>
        </pc:sldLayoutChg>
        <pc:sldLayoutChg chg="addSp">
          <pc:chgData name="Patrizia Bandiera (ICONSULTING)" userId="9c9afe8c-cb2d-4431-9099-db843cd16615" providerId="ADAL" clId="{2FD8BFCD-1F9B-4766-91A9-2D6221E338A7}" dt="2019-09-25T23:31:46.909" v="10"/>
          <pc:sldLayoutMkLst>
            <pc:docMk/>
            <pc:sldMasterMk cId="827103863" sldId="2147483648"/>
            <pc:sldLayoutMk cId="2559578425" sldId="2147483688"/>
          </pc:sldLayoutMkLst>
          <pc:spChg chg="add">
            <ac:chgData name="Patrizia Bandiera (ICONSULTING)" userId="9c9afe8c-cb2d-4431-9099-db843cd16615" providerId="ADAL" clId="{2FD8BFCD-1F9B-4766-91A9-2D6221E338A7}" dt="2019-09-25T23:31:46.909" v="10"/>
            <ac:spMkLst>
              <pc:docMk/>
              <pc:sldMasterMk cId="827103863" sldId="2147483648"/>
              <pc:sldLayoutMk cId="2559578425" sldId="2147483688"/>
              <ac:spMk id="8" creationId="{1D7DCEAD-B4D5-440F-93E9-3D5C13426487}"/>
            </ac:spMkLst>
          </pc:spChg>
        </pc:sldLayoutChg>
        <pc:sldLayoutChg chg="addSp">
          <pc:chgData name="Patrizia Bandiera (ICONSULTING)" userId="9c9afe8c-cb2d-4431-9099-db843cd16615" providerId="ADAL" clId="{2FD8BFCD-1F9B-4766-91A9-2D6221E338A7}" dt="2019-09-25T23:31:24.611" v="4"/>
          <pc:sldLayoutMkLst>
            <pc:docMk/>
            <pc:sldMasterMk cId="827103863" sldId="2147483648"/>
            <pc:sldLayoutMk cId="59092273" sldId="2147483689"/>
          </pc:sldLayoutMkLst>
          <pc:spChg chg="add">
            <ac:chgData name="Patrizia Bandiera (ICONSULTING)" userId="9c9afe8c-cb2d-4431-9099-db843cd16615" providerId="ADAL" clId="{2FD8BFCD-1F9B-4766-91A9-2D6221E338A7}" dt="2019-09-25T23:31:24.611" v="4"/>
            <ac:spMkLst>
              <pc:docMk/>
              <pc:sldMasterMk cId="827103863" sldId="2147483648"/>
              <pc:sldLayoutMk cId="59092273" sldId="2147483689"/>
              <ac:spMk id="8" creationId="{5B7AB611-A35D-4420-A0C3-AC4388715E75}"/>
            </ac:spMkLst>
          </pc:spChg>
        </pc:sldLayoutChg>
        <pc:sldLayoutChg chg="addSp">
          <pc:chgData name="Patrizia Bandiera (ICONSULTING)" userId="9c9afe8c-cb2d-4431-9099-db843cd16615" providerId="ADAL" clId="{2FD8BFCD-1F9B-4766-91A9-2D6221E338A7}" dt="2019-09-25T23:31:08.941" v="1"/>
          <pc:sldLayoutMkLst>
            <pc:docMk/>
            <pc:sldMasterMk cId="827103863" sldId="2147483648"/>
            <pc:sldLayoutMk cId="3608710377" sldId="2147483691"/>
          </pc:sldLayoutMkLst>
          <pc:spChg chg="add">
            <ac:chgData name="Patrizia Bandiera (ICONSULTING)" userId="9c9afe8c-cb2d-4431-9099-db843cd16615" providerId="ADAL" clId="{2FD8BFCD-1F9B-4766-91A9-2D6221E338A7}" dt="2019-09-25T23:31:08.941" v="1"/>
            <ac:spMkLst>
              <pc:docMk/>
              <pc:sldMasterMk cId="827103863" sldId="2147483648"/>
              <pc:sldLayoutMk cId="3608710377" sldId="2147483691"/>
              <ac:spMk id="5" creationId="{987CCDC6-5D9A-4855-AC12-F522623C6F38}"/>
            </ac:spMkLst>
          </pc:spChg>
        </pc:sldLayoutChg>
        <pc:sldLayoutChg chg="addSp">
          <pc:chgData name="Patrizia Bandiera (ICONSULTING)" userId="9c9afe8c-cb2d-4431-9099-db843cd16615" providerId="ADAL" clId="{2FD8BFCD-1F9B-4766-91A9-2D6221E338A7}" dt="2019-09-25T23:31:20.376" v="3"/>
          <pc:sldLayoutMkLst>
            <pc:docMk/>
            <pc:sldMasterMk cId="827103863" sldId="2147483648"/>
            <pc:sldLayoutMk cId="3951434810" sldId="2147483692"/>
          </pc:sldLayoutMkLst>
          <pc:spChg chg="add">
            <ac:chgData name="Patrizia Bandiera (ICONSULTING)" userId="9c9afe8c-cb2d-4431-9099-db843cd16615" providerId="ADAL" clId="{2FD8BFCD-1F9B-4766-91A9-2D6221E338A7}" dt="2019-09-25T23:31:20.376" v="3"/>
            <ac:spMkLst>
              <pc:docMk/>
              <pc:sldMasterMk cId="827103863" sldId="2147483648"/>
              <pc:sldLayoutMk cId="3951434810" sldId="2147483692"/>
              <ac:spMk id="5" creationId="{8ECE01C7-DD6E-4A1A-9464-A4B12889F60F}"/>
            </ac:spMkLst>
          </pc:spChg>
        </pc:sldLayoutChg>
        <pc:sldLayoutChg chg="addSp">
          <pc:chgData name="Patrizia Bandiera (ICONSULTING)" userId="9c9afe8c-cb2d-4431-9099-db843cd16615" providerId="ADAL" clId="{2FD8BFCD-1F9B-4766-91A9-2D6221E338A7}" dt="2019-09-25T23:31:27.434" v="5"/>
          <pc:sldLayoutMkLst>
            <pc:docMk/>
            <pc:sldMasterMk cId="827103863" sldId="2147483648"/>
            <pc:sldLayoutMk cId="1081562527" sldId="2147483693"/>
          </pc:sldLayoutMkLst>
          <pc:spChg chg="add">
            <ac:chgData name="Patrizia Bandiera (ICONSULTING)" userId="9c9afe8c-cb2d-4431-9099-db843cd16615" providerId="ADAL" clId="{2FD8BFCD-1F9B-4766-91A9-2D6221E338A7}" dt="2019-09-25T23:31:27.434" v="5"/>
            <ac:spMkLst>
              <pc:docMk/>
              <pc:sldMasterMk cId="827103863" sldId="2147483648"/>
              <pc:sldLayoutMk cId="1081562527" sldId="2147483693"/>
              <ac:spMk id="5" creationId="{C157A1FA-2C5C-46E6-9468-5EE57A7208D4}"/>
            </ac:spMkLst>
          </pc:spChg>
        </pc:sldLayoutChg>
        <pc:sldLayoutChg chg="addSp">
          <pc:chgData name="Patrizia Bandiera (ICONSULTING)" userId="9c9afe8c-cb2d-4431-9099-db843cd16615" providerId="ADAL" clId="{2FD8BFCD-1F9B-4766-91A9-2D6221E338A7}" dt="2019-09-25T23:31:33.164" v="7"/>
          <pc:sldLayoutMkLst>
            <pc:docMk/>
            <pc:sldMasterMk cId="827103863" sldId="2147483648"/>
            <pc:sldLayoutMk cId="3968396578" sldId="2147483694"/>
          </pc:sldLayoutMkLst>
          <pc:spChg chg="add">
            <ac:chgData name="Patrizia Bandiera (ICONSULTING)" userId="9c9afe8c-cb2d-4431-9099-db843cd16615" providerId="ADAL" clId="{2FD8BFCD-1F9B-4766-91A9-2D6221E338A7}" dt="2019-09-25T23:31:33.164" v="7"/>
            <ac:spMkLst>
              <pc:docMk/>
              <pc:sldMasterMk cId="827103863" sldId="2147483648"/>
              <pc:sldLayoutMk cId="3968396578" sldId="2147483694"/>
              <ac:spMk id="5" creationId="{FEAC7A81-99DC-4C72-937D-349FDC0655F2}"/>
            </ac:spMkLst>
          </pc:spChg>
        </pc:sldLayoutChg>
        <pc:sldLayoutChg chg="addSp">
          <pc:chgData name="Patrizia Bandiera (ICONSULTING)" userId="9c9afe8c-cb2d-4431-9099-db843cd16615" providerId="ADAL" clId="{2FD8BFCD-1F9B-4766-91A9-2D6221E338A7}" dt="2019-09-25T23:31:41.329" v="9"/>
          <pc:sldLayoutMkLst>
            <pc:docMk/>
            <pc:sldMasterMk cId="827103863" sldId="2147483648"/>
            <pc:sldLayoutMk cId="3170278111" sldId="2147483695"/>
          </pc:sldLayoutMkLst>
          <pc:spChg chg="add">
            <ac:chgData name="Patrizia Bandiera (ICONSULTING)" userId="9c9afe8c-cb2d-4431-9099-db843cd16615" providerId="ADAL" clId="{2FD8BFCD-1F9B-4766-91A9-2D6221E338A7}" dt="2019-09-25T23:31:41.329" v="9"/>
            <ac:spMkLst>
              <pc:docMk/>
              <pc:sldMasterMk cId="827103863" sldId="2147483648"/>
              <pc:sldLayoutMk cId="3170278111" sldId="2147483695"/>
              <ac:spMk id="5" creationId="{CA4D9718-3936-48A1-B4AE-CB0229DB3AAB}"/>
            </ac:spMkLst>
          </pc:spChg>
        </pc:sldLayoutChg>
        <pc:sldLayoutChg chg="addSp">
          <pc:chgData name="Patrizia Bandiera (ICONSULTING)" userId="9c9afe8c-cb2d-4431-9099-db843cd16615" providerId="ADAL" clId="{2FD8BFCD-1F9B-4766-91A9-2D6221E338A7}" dt="2019-09-25T23:31:48.873" v="11"/>
          <pc:sldLayoutMkLst>
            <pc:docMk/>
            <pc:sldMasterMk cId="827103863" sldId="2147483648"/>
            <pc:sldLayoutMk cId="2297507187" sldId="2147483696"/>
          </pc:sldLayoutMkLst>
          <pc:spChg chg="add">
            <ac:chgData name="Patrizia Bandiera (ICONSULTING)" userId="9c9afe8c-cb2d-4431-9099-db843cd16615" providerId="ADAL" clId="{2FD8BFCD-1F9B-4766-91A9-2D6221E338A7}" dt="2019-09-25T23:31:48.873" v="11"/>
            <ac:spMkLst>
              <pc:docMk/>
              <pc:sldMasterMk cId="827103863" sldId="2147483648"/>
              <pc:sldLayoutMk cId="2297507187" sldId="2147483696"/>
              <ac:spMk id="5" creationId="{A8515B83-B1C1-4DEB-BC58-4DA47EA8A5B4}"/>
            </ac:spMkLst>
          </pc:spChg>
        </pc:sldLayoutChg>
        <pc:sldLayoutChg chg="addSp">
          <pc:chgData name="Patrizia Bandiera (ICONSULTING)" userId="9c9afe8c-cb2d-4431-9099-db843cd16615" providerId="ADAL" clId="{2FD8BFCD-1F9B-4766-91A9-2D6221E338A7}" dt="2019-09-25T23:31:54.990" v="13"/>
          <pc:sldLayoutMkLst>
            <pc:docMk/>
            <pc:sldMasterMk cId="827103863" sldId="2147483648"/>
            <pc:sldLayoutMk cId="3709048830" sldId="2147483697"/>
          </pc:sldLayoutMkLst>
          <pc:spChg chg="add">
            <ac:chgData name="Patrizia Bandiera (ICONSULTING)" userId="9c9afe8c-cb2d-4431-9099-db843cd16615" providerId="ADAL" clId="{2FD8BFCD-1F9B-4766-91A9-2D6221E338A7}" dt="2019-09-25T23:31:54.990" v="13"/>
            <ac:spMkLst>
              <pc:docMk/>
              <pc:sldMasterMk cId="827103863" sldId="2147483648"/>
              <pc:sldLayoutMk cId="3709048830" sldId="2147483697"/>
              <ac:spMk id="5" creationId="{E404508F-ACF4-4E16-874B-23FDC11D1A2C}"/>
            </ac:spMkLst>
          </pc:spChg>
        </pc:sldLayoutChg>
      </pc:sldMasterChg>
    </pc:docChg>
  </pc:docChgLst>
  <pc:docChgLst>
    <pc:chgData name="Patrizia Bandiera (ICONSULTING)" userId="S::p.bandiera@iconsulting.biz::9c9afe8c-cb2d-4431-9099-db843cd16615" providerId="AD" clId="Web-{13227EEA-4395-E5D5-CD86-9F54AE46ADAA}"/>
    <pc:docChg chg="modSld">
      <pc:chgData name="Patrizia Bandiera (ICONSULTING)" userId="S::p.bandiera@iconsulting.biz::9c9afe8c-cb2d-4431-9099-db843cd16615" providerId="AD" clId="Web-{13227EEA-4395-E5D5-CD86-9F54AE46ADAA}" dt="2019-09-27T10:02:38.947" v="69" actId="20577"/>
      <pc:docMkLst>
        <pc:docMk/>
      </pc:docMkLst>
      <pc:sldChg chg="addSp delSp modSp">
        <pc:chgData name="Patrizia Bandiera (ICONSULTING)" userId="S::p.bandiera@iconsulting.biz::9c9afe8c-cb2d-4431-9099-db843cd16615" providerId="AD" clId="Web-{13227EEA-4395-E5D5-CD86-9F54AE46ADAA}" dt="2019-09-27T10:02:38.947" v="68" actId="20577"/>
        <pc:sldMkLst>
          <pc:docMk/>
          <pc:sldMk cId="3131455513" sldId="314"/>
        </pc:sldMkLst>
        <pc:spChg chg="add mod">
          <ac:chgData name="Patrizia Bandiera (ICONSULTING)" userId="S::p.bandiera@iconsulting.biz::9c9afe8c-cb2d-4431-9099-db843cd16615" providerId="AD" clId="Web-{13227EEA-4395-E5D5-CD86-9F54AE46ADAA}" dt="2019-09-27T08:30:56.065" v="64" actId="20577"/>
          <ac:spMkLst>
            <pc:docMk/>
            <pc:sldMk cId="3131455513" sldId="314"/>
            <ac:spMk id="8" creationId="{4DF10EC4-52F9-443F-9A84-1C47FE801FC4}"/>
          </ac:spMkLst>
        </pc:spChg>
        <pc:spChg chg="mod">
          <ac:chgData name="Patrizia Bandiera (ICONSULTING)" userId="S::p.bandiera@iconsulting.biz::9c9afe8c-cb2d-4431-9099-db843cd16615" providerId="AD" clId="Web-{13227EEA-4395-E5D5-CD86-9F54AE46ADAA}" dt="2019-09-27T10:02:38.947" v="68" actId="20577"/>
          <ac:spMkLst>
            <pc:docMk/>
            <pc:sldMk cId="3131455513" sldId="314"/>
            <ac:spMk id="14" creationId="{2F9BB8A3-125F-AA4D-A3E4-93FC2B537FAD}"/>
          </ac:spMkLst>
        </pc:spChg>
        <pc:picChg chg="add del mod">
          <ac:chgData name="Patrizia Bandiera (ICONSULTING)" userId="S::p.bandiera@iconsulting.biz::9c9afe8c-cb2d-4431-9099-db843cd16615" providerId="AD" clId="Web-{13227EEA-4395-E5D5-CD86-9F54AE46ADAA}" dt="2019-09-27T08:28:51.637" v="2"/>
          <ac:picMkLst>
            <pc:docMk/>
            <pc:sldMk cId="3131455513" sldId="314"/>
            <ac:picMk id="2" creationId="{EF011D88-429A-4EC7-B2F3-9B1E85B78DAA}"/>
          </ac:picMkLst>
        </pc:picChg>
      </pc:sldChg>
    </pc:docChg>
  </pc:docChgLst>
  <pc:docChgLst>
    <pc:chgData name="Elisa Aiello (ICONSULTING)" userId="e03475a5-011a-443d-a4c3-e6e8cfa5fa8a" providerId="ADAL" clId="{49FFBFA5-3A9E-4A20-AA52-6B92E074D0B5}"/>
    <pc:docChg chg="undo custSel addSld delSld modSld">
      <pc:chgData name="Elisa Aiello (ICONSULTING)" userId="e03475a5-011a-443d-a4c3-e6e8cfa5fa8a" providerId="ADAL" clId="{49FFBFA5-3A9E-4A20-AA52-6B92E074D0B5}" dt="2019-10-23T13:35:22.366" v="689"/>
      <pc:docMkLst>
        <pc:docMk/>
      </pc:docMkLst>
      <pc:sldChg chg="addSp delSp modSp del">
        <pc:chgData name="Elisa Aiello (ICONSULTING)" userId="e03475a5-011a-443d-a4c3-e6e8cfa5fa8a" providerId="ADAL" clId="{49FFBFA5-3A9E-4A20-AA52-6B92E074D0B5}" dt="2019-10-23T12:53:49.345" v="439" actId="2696"/>
        <pc:sldMkLst>
          <pc:docMk/>
          <pc:sldMk cId="393199937" sldId="265"/>
        </pc:sldMkLst>
        <pc:spChg chg="add mod ord">
          <ac:chgData name="Elisa Aiello (ICONSULTING)" userId="e03475a5-011a-443d-a4c3-e6e8cfa5fa8a" providerId="ADAL" clId="{49FFBFA5-3A9E-4A20-AA52-6B92E074D0B5}" dt="2019-10-23T12:53:38.902" v="437" actId="14100"/>
          <ac:spMkLst>
            <pc:docMk/>
            <pc:sldMk cId="393199937" sldId="265"/>
            <ac:spMk id="2" creationId="{C70DFA28-EA9A-4492-8445-7980AE1CF852}"/>
          </ac:spMkLst>
        </pc:spChg>
        <pc:spChg chg="add del mod">
          <ac:chgData name="Elisa Aiello (ICONSULTING)" userId="e03475a5-011a-443d-a4c3-e6e8cfa5fa8a" providerId="ADAL" clId="{49FFBFA5-3A9E-4A20-AA52-6B92E074D0B5}" dt="2019-10-23T08:31:52.306" v="4" actId="478"/>
          <ac:spMkLst>
            <pc:docMk/>
            <pc:sldMk cId="393199937" sldId="265"/>
            <ac:spMk id="3" creationId="{DB8A4916-3151-4CC6-AF4D-A1E5AB50B816}"/>
          </ac:spMkLst>
        </pc:spChg>
        <pc:spChg chg="add del mod">
          <ac:chgData name="Elisa Aiello (ICONSULTING)" userId="e03475a5-011a-443d-a4c3-e6e8cfa5fa8a" providerId="ADAL" clId="{49FFBFA5-3A9E-4A20-AA52-6B92E074D0B5}" dt="2019-10-23T08:31:53.738" v="5" actId="478"/>
          <ac:spMkLst>
            <pc:docMk/>
            <pc:sldMk cId="393199937" sldId="265"/>
            <ac:spMk id="5" creationId="{91CE1EA8-5210-41A7-838D-44A183015B49}"/>
          </ac:spMkLst>
        </pc:spChg>
        <pc:spChg chg="del">
          <ac:chgData name="Elisa Aiello (ICONSULTING)" userId="e03475a5-011a-443d-a4c3-e6e8cfa5fa8a" providerId="ADAL" clId="{49FFBFA5-3A9E-4A20-AA52-6B92E074D0B5}" dt="2019-10-23T08:31:49.716" v="2" actId="478"/>
          <ac:spMkLst>
            <pc:docMk/>
            <pc:sldMk cId="393199937" sldId="265"/>
            <ac:spMk id="8" creationId="{2E4C3548-A5C4-294C-B052-5BF9FA12B968}"/>
          </ac:spMkLst>
        </pc:spChg>
        <pc:spChg chg="add del mod">
          <ac:chgData name="Elisa Aiello (ICONSULTING)" userId="e03475a5-011a-443d-a4c3-e6e8cfa5fa8a" providerId="ADAL" clId="{49FFBFA5-3A9E-4A20-AA52-6B92E074D0B5}" dt="2019-10-23T12:46:36.990" v="424" actId="478"/>
          <ac:spMkLst>
            <pc:docMk/>
            <pc:sldMk cId="393199937" sldId="265"/>
            <ac:spMk id="9" creationId="{7F2E47ED-F05E-4105-B582-B52543D59D6D}"/>
          </ac:spMkLst>
        </pc:spChg>
        <pc:spChg chg="add mod">
          <ac:chgData name="Elisa Aiello (ICONSULTING)" userId="e03475a5-011a-443d-a4c3-e6e8cfa5fa8a" providerId="ADAL" clId="{49FFBFA5-3A9E-4A20-AA52-6B92E074D0B5}" dt="2019-10-23T12:46:45.135" v="425" actId="1076"/>
          <ac:spMkLst>
            <pc:docMk/>
            <pc:sldMk cId="393199937" sldId="265"/>
            <ac:spMk id="10" creationId="{7F5DC542-5CE0-4534-9569-6AD0FAF2082B}"/>
          </ac:spMkLst>
        </pc:spChg>
        <pc:spChg chg="add mod">
          <ac:chgData name="Elisa Aiello (ICONSULTING)" userId="e03475a5-011a-443d-a4c3-e6e8cfa5fa8a" providerId="ADAL" clId="{49FFBFA5-3A9E-4A20-AA52-6B92E074D0B5}" dt="2019-10-23T12:47:29.875" v="432" actId="1076"/>
          <ac:spMkLst>
            <pc:docMk/>
            <pc:sldMk cId="393199937" sldId="265"/>
            <ac:spMk id="11" creationId="{C14F3513-29AD-49DF-B7F2-CD08B92E6363}"/>
          </ac:spMkLst>
        </pc:spChg>
        <pc:spChg chg="del">
          <ac:chgData name="Elisa Aiello (ICONSULTING)" userId="e03475a5-011a-443d-a4c3-e6e8cfa5fa8a" providerId="ADAL" clId="{49FFBFA5-3A9E-4A20-AA52-6B92E074D0B5}" dt="2019-10-23T08:31:51.521" v="3" actId="478"/>
          <ac:spMkLst>
            <pc:docMk/>
            <pc:sldMk cId="393199937" sldId="265"/>
            <ac:spMk id="13" creationId="{E0565B09-57FD-554F-AD71-4FA5BAA7A54D}"/>
          </ac:spMkLst>
        </pc:spChg>
        <pc:picChg chg="add mod">
          <ac:chgData name="Elisa Aiello (ICONSULTING)" userId="e03475a5-011a-443d-a4c3-e6e8cfa5fa8a" providerId="ADAL" clId="{49FFBFA5-3A9E-4A20-AA52-6B92E074D0B5}" dt="2019-10-23T12:53:42.931" v="438" actId="1076"/>
          <ac:picMkLst>
            <pc:docMk/>
            <pc:sldMk cId="393199937" sldId="265"/>
            <ac:picMk id="12" creationId="{AD899EB5-97D4-4864-99C8-DAC2898A84BE}"/>
          </ac:picMkLst>
        </pc:picChg>
        <pc:picChg chg="del">
          <ac:chgData name="Elisa Aiello (ICONSULTING)" userId="e03475a5-011a-443d-a4c3-e6e8cfa5fa8a" providerId="ADAL" clId="{49FFBFA5-3A9E-4A20-AA52-6B92E074D0B5}" dt="2019-10-23T08:31:56.865" v="6" actId="478"/>
          <ac:picMkLst>
            <pc:docMk/>
            <pc:sldMk cId="393199937" sldId="265"/>
            <ac:picMk id="14" creationId="{2B4FDD32-2CAC-4646-8EAD-52286CA714D0}"/>
          </ac:picMkLst>
        </pc:picChg>
      </pc:sldChg>
      <pc:sldChg chg="addSp delSp modSp">
        <pc:chgData name="Elisa Aiello (ICONSULTING)" userId="e03475a5-011a-443d-a4c3-e6e8cfa5fa8a" providerId="ADAL" clId="{49FFBFA5-3A9E-4A20-AA52-6B92E074D0B5}" dt="2019-10-23T13:30:33.482" v="667"/>
        <pc:sldMkLst>
          <pc:docMk/>
          <pc:sldMk cId="285071619" sldId="284"/>
        </pc:sldMkLst>
        <pc:spChg chg="del mod">
          <ac:chgData name="Elisa Aiello (ICONSULTING)" userId="e03475a5-011a-443d-a4c3-e6e8cfa5fa8a" providerId="ADAL" clId="{49FFBFA5-3A9E-4A20-AA52-6B92E074D0B5}" dt="2019-10-23T13:30:23.580" v="666" actId="478"/>
          <ac:spMkLst>
            <pc:docMk/>
            <pc:sldMk cId="285071619" sldId="284"/>
            <ac:spMk id="2" creationId="{069E1256-A5F4-4942-ACB9-9E1353C16414}"/>
          </ac:spMkLst>
        </pc:spChg>
        <pc:spChg chg="add">
          <ac:chgData name="Elisa Aiello (ICONSULTING)" userId="e03475a5-011a-443d-a4c3-e6e8cfa5fa8a" providerId="ADAL" clId="{49FFBFA5-3A9E-4A20-AA52-6B92E074D0B5}" dt="2019-10-23T13:30:33.482" v="667"/>
          <ac:spMkLst>
            <pc:docMk/>
            <pc:sldMk cId="285071619" sldId="284"/>
            <ac:spMk id="7" creationId="{72AF2081-6576-4C3F-920C-4A51F32AD605}"/>
          </ac:spMkLst>
        </pc:spChg>
        <pc:spChg chg="del mod">
          <ac:chgData name="Elisa Aiello (ICONSULTING)" userId="e03475a5-011a-443d-a4c3-e6e8cfa5fa8a" providerId="ADAL" clId="{49FFBFA5-3A9E-4A20-AA52-6B92E074D0B5}" dt="2019-10-23T13:30:23.580" v="666" actId="478"/>
          <ac:spMkLst>
            <pc:docMk/>
            <pc:sldMk cId="285071619" sldId="284"/>
            <ac:spMk id="8" creationId="{4F820B23-F1D1-4124-B589-E8FD66A290E4}"/>
          </ac:spMkLst>
        </pc:spChg>
        <pc:spChg chg="add">
          <ac:chgData name="Elisa Aiello (ICONSULTING)" userId="e03475a5-011a-443d-a4c3-e6e8cfa5fa8a" providerId="ADAL" clId="{49FFBFA5-3A9E-4A20-AA52-6B92E074D0B5}" dt="2019-10-23T13:30:33.482" v="667"/>
          <ac:spMkLst>
            <pc:docMk/>
            <pc:sldMk cId="285071619" sldId="284"/>
            <ac:spMk id="9" creationId="{7CD8C12D-D0D0-4AD1-A145-AA89AA5E7DC0}"/>
          </ac:spMkLst>
        </pc:spChg>
        <pc:spChg chg="add">
          <ac:chgData name="Elisa Aiello (ICONSULTING)" userId="e03475a5-011a-443d-a4c3-e6e8cfa5fa8a" providerId="ADAL" clId="{49FFBFA5-3A9E-4A20-AA52-6B92E074D0B5}" dt="2019-10-23T13:30:33.482" v="667"/>
          <ac:spMkLst>
            <pc:docMk/>
            <pc:sldMk cId="285071619" sldId="284"/>
            <ac:spMk id="10" creationId="{9CBE3BFB-B41E-4D6C-98B1-1A45D4C80AD9}"/>
          </ac:spMkLst>
        </pc:spChg>
        <pc:spChg chg="add">
          <ac:chgData name="Elisa Aiello (ICONSULTING)" userId="e03475a5-011a-443d-a4c3-e6e8cfa5fa8a" providerId="ADAL" clId="{49FFBFA5-3A9E-4A20-AA52-6B92E074D0B5}" dt="2019-10-23T13:30:33.482" v="667"/>
          <ac:spMkLst>
            <pc:docMk/>
            <pc:sldMk cId="285071619" sldId="284"/>
            <ac:spMk id="11" creationId="{7DBACD48-C145-4387-9ACE-68E5F9F98600}"/>
          </ac:spMkLst>
        </pc:spChg>
        <pc:spChg chg="del mod">
          <ac:chgData name="Elisa Aiello (ICONSULTING)" userId="e03475a5-011a-443d-a4c3-e6e8cfa5fa8a" providerId="ADAL" clId="{49FFBFA5-3A9E-4A20-AA52-6B92E074D0B5}" dt="2019-10-23T13:30:23.580" v="666" actId="478"/>
          <ac:spMkLst>
            <pc:docMk/>
            <pc:sldMk cId="285071619" sldId="284"/>
            <ac:spMk id="30" creationId="{92E67A91-C63A-4191-A591-61887B2E85E1}"/>
          </ac:spMkLst>
        </pc:spChg>
        <pc:spChg chg="del mod">
          <ac:chgData name="Elisa Aiello (ICONSULTING)" userId="e03475a5-011a-443d-a4c3-e6e8cfa5fa8a" providerId="ADAL" clId="{49FFBFA5-3A9E-4A20-AA52-6B92E074D0B5}" dt="2019-10-23T13:30:23.580" v="666" actId="478"/>
          <ac:spMkLst>
            <pc:docMk/>
            <pc:sldMk cId="285071619" sldId="284"/>
            <ac:spMk id="31" creationId="{83A13D0B-F8C3-4B5D-94CB-B06AEA1180D8}"/>
          </ac:spMkLst>
        </pc:spChg>
        <pc:cxnChg chg="add del">
          <ac:chgData name="Elisa Aiello (ICONSULTING)" userId="e03475a5-011a-443d-a4c3-e6e8cfa5fa8a" providerId="ADAL" clId="{49FFBFA5-3A9E-4A20-AA52-6B92E074D0B5}" dt="2019-10-23T10:43:09.496" v="189" actId="478"/>
          <ac:cxnSpMkLst>
            <pc:docMk/>
            <pc:sldMk cId="285071619" sldId="284"/>
            <ac:cxnSpMk id="9" creationId="{ADC10BBE-2D52-44C4-97AA-090A6386FD29}"/>
          </ac:cxnSpMkLst>
        </pc:cxnChg>
      </pc:sldChg>
      <pc:sldChg chg="modSp">
        <pc:chgData name="Elisa Aiello (ICONSULTING)" userId="e03475a5-011a-443d-a4c3-e6e8cfa5fa8a" providerId="ADAL" clId="{49FFBFA5-3A9E-4A20-AA52-6B92E074D0B5}" dt="2019-10-23T12:40:57.374" v="405" actId="1036"/>
        <pc:sldMkLst>
          <pc:docMk/>
          <pc:sldMk cId="3118681883" sldId="320"/>
        </pc:sldMkLst>
        <pc:spChg chg="mod">
          <ac:chgData name="Elisa Aiello (ICONSULTING)" userId="e03475a5-011a-443d-a4c3-e6e8cfa5fa8a" providerId="ADAL" clId="{49FFBFA5-3A9E-4A20-AA52-6B92E074D0B5}" dt="2019-10-23T12:40:57.374" v="405" actId="1036"/>
          <ac:spMkLst>
            <pc:docMk/>
            <pc:sldMk cId="3118681883" sldId="320"/>
            <ac:spMk id="4" creationId="{8FD2C592-B253-4983-887C-3BA72167DD90}"/>
          </ac:spMkLst>
        </pc:spChg>
        <pc:picChg chg="mod">
          <ac:chgData name="Elisa Aiello (ICONSULTING)" userId="e03475a5-011a-443d-a4c3-e6e8cfa5fa8a" providerId="ADAL" clId="{49FFBFA5-3A9E-4A20-AA52-6B92E074D0B5}" dt="2019-10-23T08:33:18.889" v="32" actId="1076"/>
          <ac:picMkLst>
            <pc:docMk/>
            <pc:sldMk cId="3118681883" sldId="320"/>
            <ac:picMk id="80" creationId="{0501596F-45A1-472A-A374-D5FCF0399C44}"/>
          </ac:picMkLst>
        </pc:picChg>
      </pc:sldChg>
      <pc:sldChg chg="addSp delSp modSp">
        <pc:chgData name="Elisa Aiello (ICONSULTING)" userId="e03475a5-011a-443d-a4c3-e6e8cfa5fa8a" providerId="ADAL" clId="{49FFBFA5-3A9E-4A20-AA52-6B92E074D0B5}" dt="2019-10-23T13:34:12.170" v="683" actId="1036"/>
        <pc:sldMkLst>
          <pc:docMk/>
          <pc:sldMk cId="1512538463" sldId="321"/>
        </pc:sldMkLst>
        <pc:spChg chg="mod">
          <ac:chgData name="Elisa Aiello (ICONSULTING)" userId="e03475a5-011a-443d-a4c3-e6e8cfa5fa8a" providerId="ADAL" clId="{49FFBFA5-3A9E-4A20-AA52-6B92E074D0B5}" dt="2019-10-23T12:40:44.590" v="390" actId="1036"/>
          <ac:spMkLst>
            <pc:docMk/>
            <pc:sldMk cId="1512538463" sldId="321"/>
            <ac:spMk id="6" creationId="{9188C6DA-94A7-49C3-AFE6-CE3BD5723E10}"/>
          </ac:spMkLst>
        </pc:spChg>
        <pc:spChg chg="add mod">
          <ac:chgData name="Elisa Aiello (ICONSULTING)" userId="e03475a5-011a-443d-a4c3-e6e8cfa5fa8a" providerId="ADAL" clId="{49FFBFA5-3A9E-4A20-AA52-6B92E074D0B5}" dt="2019-10-23T13:15:21.610" v="551" actId="12789"/>
          <ac:spMkLst>
            <pc:docMk/>
            <pc:sldMk cId="1512538463" sldId="321"/>
            <ac:spMk id="8" creationId="{7C10851E-7164-4AEA-83AD-2698F4DF97AE}"/>
          </ac:spMkLst>
        </pc:spChg>
        <pc:spChg chg="add mod">
          <ac:chgData name="Elisa Aiello (ICONSULTING)" userId="e03475a5-011a-443d-a4c3-e6e8cfa5fa8a" providerId="ADAL" clId="{49FFBFA5-3A9E-4A20-AA52-6B92E074D0B5}" dt="2019-10-23T13:15:21.610" v="551" actId="12789"/>
          <ac:spMkLst>
            <pc:docMk/>
            <pc:sldMk cId="1512538463" sldId="321"/>
            <ac:spMk id="9" creationId="{DDA30777-3B64-4760-8B74-84C00D29B48B}"/>
          </ac:spMkLst>
        </pc:spChg>
        <pc:picChg chg="add mod">
          <ac:chgData name="Elisa Aiello (ICONSULTING)" userId="e03475a5-011a-443d-a4c3-e6e8cfa5fa8a" providerId="ADAL" clId="{49FFBFA5-3A9E-4A20-AA52-6B92E074D0B5}" dt="2019-10-23T13:15:05.718" v="548" actId="1035"/>
          <ac:picMkLst>
            <pc:docMk/>
            <pc:sldMk cId="1512538463" sldId="321"/>
            <ac:picMk id="4" creationId="{00572F22-223F-4BDF-9969-172DA072A693}"/>
          </ac:picMkLst>
        </pc:picChg>
        <pc:picChg chg="add mod">
          <ac:chgData name="Elisa Aiello (ICONSULTING)" userId="e03475a5-011a-443d-a4c3-e6e8cfa5fa8a" providerId="ADAL" clId="{49FFBFA5-3A9E-4A20-AA52-6B92E074D0B5}" dt="2019-10-23T13:15:05.718" v="548" actId="1035"/>
          <ac:picMkLst>
            <pc:docMk/>
            <pc:sldMk cId="1512538463" sldId="321"/>
            <ac:picMk id="7" creationId="{DBA82DCB-973D-439F-8EEB-25F3C4B58671}"/>
          </ac:picMkLst>
        </pc:picChg>
        <pc:picChg chg="del">
          <ac:chgData name="Elisa Aiello (ICONSULTING)" userId="e03475a5-011a-443d-a4c3-e6e8cfa5fa8a" providerId="ADAL" clId="{49FFBFA5-3A9E-4A20-AA52-6B92E074D0B5}" dt="2019-10-23T08:31:42.816" v="1" actId="478"/>
          <ac:picMkLst>
            <pc:docMk/>
            <pc:sldMk cId="1512538463" sldId="321"/>
            <ac:picMk id="25" creationId="{803FFCE7-9B11-4CBE-B0EC-A0304CE6EAF8}"/>
          </ac:picMkLst>
        </pc:picChg>
        <pc:cxnChg chg="add mod">
          <ac:chgData name="Elisa Aiello (ICONSULTING)" userId="e03475a5-011a-443d-a4c3-e6e8cfa5fa8a" providerId="ADAL" clId="{49FFBFA5-3A9E-4A20-AA52-6B92E074D0B5}" dt="2019-10-23T13:34:12.170" v="683" actId="1036"/>
          <ac:cxnSpMkLst>
            <pc:docMk/>
            <pc:sldMk cId="1512538463" sldId="321"/>
            <ac:cxnSpMk id="5" creationId="{DFBC5CBD-19BB-413B-A608-EA0EC01CB065}"/>
          </ac:cxnSpMkLst>
        </pc:cxnChg>
      </pc:sldChg>
      <pc:sldChg chg="delSp modSp">
        <pc:chgData name="Elisa Aiello (ICONSULTING)" userId="e03475a5-011a-443d-a4c3-e6e8cfa5fa8a" providerId="ADAL" clId="{49FFBFA5-3A9E-4A20-AA52-6B92E074D0B5}" dt="2019-10-23T13:35:07.496" v="688" actId="14100"/>
        <pc:sldMkLst>
          <pc:docMk/>
          <pc:sldMk cId="1947464015" sldId="328"/>
        </pc:sldMkLst>
        <pc:spChg chg="mod">
          <ac:chgData name="Elisa Aiello (ICONSULTING)" userId="e03475a5-011a-443d-a4c3-e6e8cfa5fa8a" providerId="ADAL" clId="{49FFBFA5-3A9E-4A20-AA52-6B92E074D0B5}" dt="2019-10-23T12:37:52.117" v="381" actId="20577"/>
          <ac:spMkLst>
            <pc:docMk/>
            <pc:sldMk cId="1947464015" sldId="328"/>
            <ac:spMk id="4" creationId="{35C6D768-742F-A04C-B3A5-97ED69D39A8E}"/>
          </ac:spMkLst>
        </pc:spChg>
        <pc:spChg chg="del">
          <ac:chgData name="Elisa Aiello (ICONSULTING)" userId="e03475a5-011a-443d-a4c3-e6e8cfa5fa8a" providerId="ADAL" clId="{49FFBFA5-3A9E-4A20-AA52-6B92E074D0B5}" dt="2019-10-23T12:35:02.731" v="345" actId="478"/>
          <ac:spMkLst>
            <pc:docMk/>
            <pc:sldMk cId="1947464015" sldId="328"/>
            <ac:spMk id="14" creationId="{E36E0778-7560-9645-B6E3-1E4206B06CAB}"/>
          </ac:spMkLst>
        </pc:spChg>
        <pc:spChg chg="mod">
          <ac:chgData name="Elisa Aiello (ICONSULTING)" userId="e03475a5-011a-443d-a4c3-e6e8cfa5fa8a" providerId="ADAL" clId="{49FFBFA5-3A9E-4A20-AA52-6B92E074D0B5}" dt="2019-10-23T13:34:59.425" v="686" actId="14100"/>
          <ac:spMkLst>
            <pc:docMk/>
            <pc:sldMk cId="1947464015" sldId="328"/>
            <ac:spMk id="40" creationId="{33721BF3-62E2-49C8-9171-C237F6496446}"/>
          </ac:spMkLst>
        </pc:spChg>
        <pc:picChg chg="mod">
          <ac:chgData name="Elisa Aiello (ICONSULTING)" userId="e03475a5-011a-443d-a4c3-e6e8cfa5fa8a" providerId="ADAL" clId="{49FFBFA5-3A9E-4A20-AA52-6B92E074D0B5}" dt="2019-10-23T13:35:07.496" v="688" actId="14100"/>
          <ac:picMkLst>
            <pc:docMk/>
            <pc:sldMk cId="1947464015" sldId="328"/>
            <ac:picMk id="6" creationId="{B4CE89A4-F08E-41BD-8895-489D90F67A5D}"/>
          </ac:picMkLst>
        </pc:picChg>
      </pc:sldChg>
      <pc:sldChg chg="addSp delSp modSp del">
        <pc:chgData name="Elisa Aiello (ICONSULTING)" userId="e03475a5-011a-443d-a4c3-e6e8cfa5fa8a" providerId="ADAL" clId="{49FFBFA5-3A9E-4A20-AA52-6B92E074D0B5}" dt="2019-10-23T10:50:33.653" v="253" actId="2696"/>
        <pc:sldMkLst>
          <pc:docMk/>
          <pc:sldMk cId="3168016449" sldId="331"/>
        </pc:sldMkLst>
        <pc:spChg chg="mod">
          <ac:chgData name="Elisa Aiello (ICONSULTING)" userId="e03475a5-011a-443d-a4c3-e6e8cfa5fa8a" providerId="ADAL" clId="{49FFBFA5-3A9E-4A20-AA52-6B92E074D0B5}" dt="2019-10-23T10:39:51.100" v="56" actId="13926"/>
          <ac:spMkLst>
            <pc:docMk/>
            <pc:sldMk cId="3168016449" sldId="331"/>
            <ac:spMk id="2" creationId="{069E1256-A5F4-4942-ACB9-9E1353C16414}"/>
          </ac:spMkLst>
        </pc:spChg>
        <pc:spChg chg="del">
          <ac:chgData name="Elisa Aiello (ICONSULTING)" userId="e03475a5-011a-443d-a4c3-e6e8cfa5fa8a" providerId="ADAL" clId="{49FFBFA5-3A9E-4A20-AA52-6B92E074D0B5}" dt="2019-10-23T10:40:07.493" v="61" actId="478"/>
          <ac:spMkLst>
            <pc:docMk/>
            <pc:sldMk cId="3168016449" sldId="331"/>
            <ac:spMk id="15" creationId="{75532CE4-571D-4986-AD3B-3711A858C219}"/>
          </ac:spMkLst>
        </pc:spChg>
        <pc:spChg chg="del">
          <ac:chgData name="Elisa Aiello (ICONSULTING)" userId="e03475a5-011a-443d-a4c3-e6e8cfa5fa8a" providerId="ADAL" clId="{49FFBFA5-3A9E-4A20-AA52-6B92E074D0B5}" dt="2019-10-23T10:40:08.709" v="62" actId="478"/>
          <ac:spMkLst>
            <pc:docMk/>
            <pc:sldMk cId="3168016449" sldId="331"/>
            <ac:spMk id="17" creationId="{5E1CC1A7-6262-4AF1-86F5-7897BBC178F5}"/>
          </ac:spMkLst>
        </pc:spChg>
        <pc:graphicFrameChg chg="add del mod">
          <ac:chgData name="Elisa Aiello (ICONSULTING)" userId="e03475a5-011a-443d-a4c3-e6e8cfa5fa8a" providerId="ADAL" clId="{49FFBFA5-3A9E-4A20-AA52-6B92E074D0B5}" dt="2019-10-23T10:44:21.356" v="218"/>
          <ac:graphicFrameMkLst>
            <pc:docMk/>
            <pc:sldMk cId="3168016449" sldId="331"/>
            <ac:graphicFrameMk id="3" creationId="{68727CCD-EC24-49CF-8C61-0248709E50F5}"/>
          </ac:graphicFrameMkLst>
        </pc:graphicFrameChg>
        <pc:cxnChg chg="add mod">
          <ac:chgData name="Elisa Aiello (ICONSULTING)" userId="e03475a5-011a-443d-a4c3-e6e8cfa5fa8a" providerId="ADAL" clId="{49FFBFA5-3A9E-4A20-AA52-6B92E074D0B5}" dt="2019-10-23T10:40:30.860" v="67" actId="14100"/>
          <ac:cxnSpMkLst>
            <pc:docMk/>
            <pc:sldMk cId="3168016449" sldId="331"/>
            <ac:cxnSpMk id="10" creationId="{CABC1954-19C6-4D23-BBD9-9581B1CEB978}"/>
          </ac:cxnSpMkLst>
        </pc:cxnChg>
        <pc:cxnChg chg="add mod">
          <ac:chgData name="Elisa Aiello (ICONSULTING)" userId="e03475a5-011a-443d-a4c3-e6e8cfa5fa8a" providerId="ADAL" clId="{49FFBFA5-3A9E-4A20-AA52-6B92E074D0B5}" dt="2019-10-23T10:40:51.421" v="126" actId="1036"/>
          <ac:cxnSpMkLst>
            <pc:docMk/>
            <pc:sldMk cId="3168016449" sldId="331"/>
            <ac:cxnSpMk id="11" creationId="{526E5385-C2B1-4732-A509-CF9BE8A8824D}"/>
          </ac:cxnSpMkLst>
        </pc:cxnChg>
      </pc:sldChg>
      <pc:sldChg chg="del">
        <pc:chgData name="Elisa Aiello (ICONSULTING)" userId="e03475a5-011a-443d-a4c3-e6e8cfa5fa8a" providerId="ADAL" clId="{49FFBFA5-3A9E-4A20-AA52-6B92E074D0B5}" dt="2019-10-23T10:53:24.697" v="312" actId="2696"/>
        <pc:sldMkLst>
          <pc:docMk/>
          <pc:sldMk cId="771573326" sldId="332"/>
        </pc:sldMkLst>
      </pc:sldChg>
      <pc:sldChg chg="del">
        <pc:chgData name="Elisa Aiello (ICONSULTING)" userId="e03475a5-011a-443d-a4c3-e6e8cfa5fa8a" providerId="ADAL" clId="{49FFBFA5-3A9E-4A20-AA52-6B92E074D0B5}" dt="2019-10-23T10:53:55.550" v="318" actId="2696"/>
        <pc:sldMkLst>
          <pc:docMk/>
          <pc:sldMk cId="547776247" sldId="333"/>
        </pc:sldMkLst>
      </pc:sldChg>
      <pc:sldChg chg="addSp delSp modSp">
        <pc:chgData name="Elisa Aiello (ICONSULTING)" userId="e03475a5-011a-443d-a4c3-e6e8cfa5fa8a" providerId="ADAL" clId="{49FFBFA5-3A9E-4A20-AA52-6B92E074D0B5}" dt="2019-10-23T12:43:54.022" v="414" actId="1076"/>
        <pc:sldMkLst>
          <pc:docMk/>
          <pc:sldMk cId="3554541276" sldId="337"/>
        </pc:sldMkLst>
        <pc:picChg chg="del">
          <ac:chgData name="Elisa Aiello (ICONSULTING)" userId="e03475a5-011a-443d-a4c3-e6e8cfa5fa8a" providerId="ADAL" clId="{49FFBFA5-3A9E-4A20-AA52-6B92E074D0B5}" dt="2019-10-23T10:56:39.223" v="333" actId="478"/>
          <ac:picMkLst>
            <pc:docMk/>
            <pc:sldMk cId="3554541276" sldId="337"/>
            <ac:picMk id="2" creationId="{361294FB-735F-4937-822C-685879AB2B21}"/>
          </ac:picMkLst>
        </pc:picChg>
        <pc:picChg chg="add mod">
          <ac:chgData name="Elisa Aiello (ICONSULTING)" userId="e03475a5-011a-443d-a4c3-e6e8cfa5fa8a" providerId="ADAL" clId="{49FFBFA5-3A9E-4A20-AA52-6B92E074D0B5}" dt="2019-10-23T10:56:59.346" v="340" actId="1076"/>
          <ac:picMkLst>
            <pc:docMk/>
            <pc:sldMk cId="3554541276" sldId="337"/>
            <ac:picMk id="5" creationId="{AE6A2201-8ED2-4BB4-BA26-85FF4FBD8EE3}"/>
          </ac:picMkLst>
        </pc:picChg>
        <pc:picChg chg="mod">
          <ac:chgData name="Elisa Aiello (ICONSULTING)" userId="e03475a5-011a-443d-a4c3-e6e8cfa5fa8a" providerId="ADAL" clId="{49FFBFA5-3A9E-4A20-AA52-6B92E074D0B5}" dt="2019-10-23T12:43:54.022" v="414" actId="1076"/>
          <ac:picMkLst>
            <pc:docMk/>
            <pc:sldMk cId="3554541276" sldId="337"/>
            <ac:picMk id="15" creationId="{4CDED791-62D6-415C-AC85-769CFD0F0F4B}"/>
          </ac:picMkLst>
        </pc:picChg>
        <pc:picChg chg="mod">
          <ac:chgData name="Elisa Aiello (ICONSULTING)" userId="e03475a5-011a-443d-a4c3-e6e8cfa5fa8a" providerId="ADAL" clId="{49FFBFA5-3A9E-4A20-AA52-6B92E074D0B5}" dt="2019-10-23T12:43:24.397" v="409" actId="1076"/>
          <ac:picMkLst>
            <pc:docMk/>
            <pc:sldMk cId="3554541276" sldId="337"/>
            <ac:picMk id="38" creationId="{7F2327F7-5440-4300-9270-9302FB6FA140}"/>
          </ac:picMkLst>
        </pc:picChg>
      </pc:sldChg>
      <pc:sldChg chg="add del">
        <pc:chgData name="Elisa Aiello (ICONSULTING)" userId="e03475a5-011a-443d-a4c3-e6e8cfa5fa8a" providerId="ADAL" clId="{49FFBFA5-3A9E-4A20-AA52-6B92E074D0B5}" dt="2019-10-23T10:38:21.123" v="48" actId="2696"/>
        <pc:sldMkLst>
          <pc:docMk/>
          <pc:sldMk cId="467762334" sldId="340"/>
        </pc:sldMkLst>
      </pc:sldChg>
      <pc:sldChg chg="addSp delSp modSp add">
        <pc:chgData name="Elisa Aiello (ICONSULTING)" userId="e03475a5-011a-443d-a4c3-e6e8cfa5fa8a" providerId="ADAL" clId="{49FFBFA5-3A9E-4A20-AA52-6B92E074D0B5}" dt="2019-10-23T13:27:11.794" v="659" actId="552"/>
        <pc:sldMkLst>
          <pc:docMk/>
          <pc:sldMk cId="3754106104" sldId="340"/>
        </pc:sldMkLst>
        <pc:spChg chg="del mod">
          <ac:chgData name="Elisa Aiello (ICONSULTING)" userId="e03475a5-011a-443d-a4c3-e6e8cfa5fa8a" providerId="ADAL" clId="{49FFBFA5-3A9E-4A20-AA52-6B92E074D0B5}" dt="2019-10-23T13:26:21.268" v="643" actId="478"/>
          <ac:spMkLst>
            <pc:docMk/>
            <pc:sldMk cId="3754106104" sldId="340"/>
            <ac:spMk id="2" creationId="{069E1256-A5F4-4942-ACB9-9E1353C16414}"/>
          </ac:spMkLst>
        </pc:spChg>
        <pc:spChg chg="add mod">
          <ac:chgData name="Elisa Aiello (ICONSULTING)" userId="e03475a5-011a-443d-a4c3-e6e8cfa5fa8a" providerId="ADAL" clId="{49FFBFA5-3A9E-4A20-AA52-6B92E074D0B5}" dt="2019-10-23T10:44:09.243" v="214" actId="20577"/>
          <ac:spMkLst>
            <pc:docMk/>
            <pc:sldMk cId="3754106104" sldId="340"/>
            <ac:spMk id="3" creationId="{A1C536BF-2968-47E2-BFDC-F9C7CBBE00D3}"/>
          </ac:spMkLst>
        </pc:spChg>
        <pc:spChg chg="del mod">
          <ac:chgData name="Elisa Aiello (ICONSULTING)" userId="e03475a5-011a-443d-a4c3-e6e8cfa5fa8a" providerId="ADAL" clId="{49FFBFA5-3A9E-4A20-AA52-6B92E074D0B5}" dt="2019-10-23T13:26:25.043" v="645" actId="478"/>
          <ac:spMkLst>
            <pc:docMk/>
            <pc:sldMk cId="3754106104" sldId="340"/>
            <ac:spMk id="8" creationId="{4F820B23-F1D1-4124-B589-E8FD66A290E4}"/>
          </ac:spMkLst>
        </pc:spChg>
        <pc:spChg chg="add mod">
          <ac:chgData name="Elisa Aiello (ICONSULTING)" userId="e03475a5-011a-443d-a4c3-e6e8cfa5fa8a" providerId="ADAL" clId="{49FFBFA5-3A9E-4A20-AA52-6B92E074D0B5}" dt="2019-10-23T13:27:11.794" v="659" actId="552"/>
          <ac:spMkLst>
            <pc:docMk/>
            <pc:sldMk cId="3754106104" sldId="340"/>
            <ac:spMk id="14" creationId="{C1528924-4DF1-444E-A0F7-570ACE5DB149}"/>
          </ac:spMkLst>
        </pc:spChg>
        <pc:spChg chg="add">
          <ac:chgData name="Elisa Aiello (ICONSULTING)" userId="e03475a5-011a-443d-a4c3-e6e8cfa5fa8a" providerId="ADAL" clId="{49FFBFA5-3A9E-4A20-AA52-6B92E074D0B5}" dt="2019-10-23T13:26:33.541" v="647"/>
          <ac:spMkLst>
            <pc:docMk/>
            <pc:sldMk cId="3754106104" sldId="340"/>
            <ac:spMk id="15" creationId="{1CD25571-F7C7-41B6-A142-8B2F68FD6D47}"/>
          </ac:spMkLst>
        </pc:spChg>
        <pc:spChg chg="add mod">
          <ac:chgData name="Elisa Aiello (ICONSULTING)" userId="e03475a5-011a-443d-a4c3-e6e8cfa5fa8a" providerId="ADAL" clId="{49FFBFA5-3A9E-4A20-AA52-6B92E074D0B5}" dt="2019-10-23T13:27:11.794" v="659" actId="552"/>
          <ac:spMkLst>
            <pc:docMk/>
            <pc:sldMk cId="3754106104" sldId="340"/>
            <ac:spMk id="16" creationId="{2DFBAD79-9291-42AB-A64C-75AD39AA8820}"/>
          </ac:spMkLst>
        </pc:spChg>
        <pc:spChg chg="add">
          <ac:chgData name="Elisa Aiello (ICONSULTING)" userId="e03475a5-011a-443d-a4c3-e6e8cfa5fa8a" providerId="ADAL" clId="{49FFBFA5-3A9E-4A20-AA52-6B92E074D0B5}" dt="2019-10-23T13:26:33.541" v="647"/>
          <ac:spMkLst>
            <pc:docMk/>
            <pc:sldMk cId="3754106104" sldId="340"/>
            <ac:spMk id="17" creationId="{CA228738-3BB5-49DF-A09C-2F1D6F3D72B5}"/>
          </ac:spMkLst>
        </pc:spChg>
        <pc:spChg chg="del">
          <ac:chgData name="Elisa Aiello (ICONSULTING)" userId="e03475a5-011a-443d-a4c3-e6e8cfa5fa8a" providerId="ADAL" clId="{49FFBFA5-3A9E-4A20-AA52-6B92E074D0B5}" dt="2019-10-23T13:26:23.235" v="644" actId="478"/>
          <ac:spMkLst>
            <pc:docMk/>
            <pc:sldMk cId="3754106104" sldId="340"/>
            <ac:spMk id="30" creationId="{92E67A91-C63A-4191-A591-61887B2E85E1}"/>
          </ac:spMkLst>
        </pc:spChg>
        <pc:spChg chg="del">
          <ac:chgData name="Elisa Aiello (ICONSULTING)" userId="e03475a5-011a-443d-a4c3-e6e8cfa5fa8a" providerId="ADAL" clId="{49FFBFA5-3A9E-4A20-AA52-6B92E074D0B5}" dt="2019-10-23T13:26:26.475" v="646" actId="478"/>
          <ac:spMkLst>
            <pc:docMk/>
            <pc:sldMk cId="3754106104" sldId="340"/>
            <ac:spMk id="31" creationId="{83A13D0B-F8C3-4B5D-94CB-B06AEA1180D8}"/>
          </ac:spMkLst>
        </pc:spChg>
        <pc:graphicFrameChg chg="add mod modGraphic">
          <ac:chgData name="Elisa Aiello (ICONSULTING)" userId="e03475a5-011a-443d-a4c3-e6e8cfa5fa8a" providerId="ADAL" clId="{49FFBFA5-3A9E-4A20-AA52-6B92E074D0B5}" dt="2019-10-23T10:55:21.626" v="326" actId="14100"/>
          <ac:graphicFrameMkLst>
            <pc:docMk/>
            <pc:sldMk cId="3754106104" sldId="340"/>
            <ac:graphicFrameMk id="12" creationId="{EBA6CB85-B9B1-4816-B0AA-8AA789D6190D}"/>
          </ac:graphicFrameMkLst>
        </pc:graphicFrameChg>
        <pc:graphicFrameChg chg="add mod modGraphic">
          <ac:chgData name="Elisa Aiello (ICONSULTING)" userId="e03475a5-011a-443d-a4c3-e6e8cfa5fa8a" providerId="ADAL" clId="{49FFBFA5-3A9E-4A20-AA52-6B92E074D0B5}" dt="2019-10-23T10:55:31.193" v="327" actId="14100"/>
          <ac:graphicFrameMkLst>
            <pc:docMk/>
            <pc:sldMk cId="3754106104" sldId="340"/>
            <ac:graphicFrameMk id="13" creationId="{77B70996-9198-476C-897A-7E11D1E98FEE}"/>
          </ac:graphicFrameMkLst>
        </pc:graphicFrameChg>
        <pc:cxnChg chg="del">
          <ac:chgData name="Elisa Aiello (ICONSULTING)" userId="e03475a5-011a-443d-a4c3-e6e8cfa5fa8a" providerId="ADAL" clId="{49FFBFA5-3A9E-4A20-AA52-6B92E074D0B5}" dt="2019-10-23T10:43:07.244" v="188" actId="478"/>
          <ac:cxnSpMkLst>
            <pc:docMk/>
            <pc:sldMk cId="3754106104" sldId="340"/>
            <ac:cxnSpMk id="9" creationId="{ADC10BBE-2D52-44C4-97AA-090A6386FD29}"/>
          </ac:cxnSpMkLst>
        </pc:cxnChg>
        <pc:cxnChg chg="add mod">
          <ac:chgData name="Elisa Aiello (ICONSULTING)" userId="e03475a5-011a-443d-a4c3-e6e8cfa5fa8a" providerId="ADAL" clId="{49FFBFA5-3A9E-4A20-AA52-6B92E074D0B5}" dt="2019-10-23T10:43:41.447" v="207" actId="12788"/>
          <ac:cxnSpMkLst>
            <pc:docMk/>
            <pc:sldMk cId="3754106104" sldId="340"/>
            <ac:cxnSpMk id="10" creationId="{DE183272-39E2-459C-8A26-6C5A15A1DC4C}"/>
          </ac:cxnSpMkLst>
        </pc:cxnChg>
        <pc:cxnChg chg="add mod">
          <ac:chgData name="Elisa Aiello (ICONSULTING)" userId="e03475a5-011a-443d-a4c3-e6e8cfa5fa8a" providerId="ADAL" clId="{49FFBFA5-3A9E-4A20-AA52-6B92E074D0B5}" dt="2019-10-23T10:43:50.460" v="208" actId="12788"/>
          <ac:cxnSpMkLst>
            <pc:docMk/>
            <pc:sldMk cId="3754106104" sldId="340"/>
            <ac:cxnSpMk id="11" creationId="{0B8C9901-F337-4E0F-9407-6A19897BD042}"/>
          </ac:cxnSpMkLst>
        </pc:cxnChg>
      </pc:sldChg>
      <pc:sldChg chg="addSp delSp modSp add">
        <pc:chgData name="Elisa Aiello (ICONSULTING)" userId="e03475a5-011a-443d-a4c3-e6e8cfa5fa8a" providerId="ADAL" clId="{49FFBFA5-3A9E-4A20-AA52-6B92E074D0B5}" dt="2019-10-23T13:27:23.334" v="663"/>
        <pc:sldMkLst>
          <pc:docMk/>
          <pc:sldMk cId="3906537526" sldId="341"/>
        </pc:sldMkLst>
        <pc:spChg chg="del mod">
          <ac:chgData name="Elisa Aiello (ICONSULTING)" userId="e03475a5-011a-443d-a4c3-e6e8cfa5fa8a" providerId="ADAL" clId="{49FFBFA5-3A9E-4A20-AA52-6B92E074D0B5}" dt="2019-10-23T13:27:20.927" v="661" actId="478"/>
          <ac:spMkLst>
            <pc:docMk/>
            <pc:sldMk cId="3906537526" sldId="341"/>
            <ac:spMk id="2" creationId="{069E1256-A5F4-4942-ACB9-9E1353C16414}"/>
          </ac:spMkLst>
        </pc:spChg>
        <pc:spChg chg="del">
          <ac:chgData name="Elisa Aiello (ICONSULTING)" userId="e03475a5-011a-443d-a4c3-e6e8cfa5fa8a" providerId="ADAL" clId="{49FFBFA5-3A9E-4A20-AA52-6B92E074D0B5}" dt="2019-10-23T10:51:09.343" v="255" actId="478"/>
          <ac:spMkLst>
            <pc:docMk/>
            <pc:sldMk cId="3906537526" sldId="341"/>
            <ac:spMk id="3" creationId="{A1C536BF-2968-47E2-BFDC-F9C7CBBE00D3}"/>
          </ac:spMkLst>
        </pc:spChg>
        <pc:spChg chg="mod">
          <ac:chgData name="Elisa Aiello (ICONSULTING)" userId="e03475a5-011a-443d-a4c3-e6e8cfa5fa8a" providerId="ADAL" clId="{49FFBFA5-3A9E-4A20-AA52-6B92E074D0B5}" dt="2019-10-23T13:26:16.771" v="642" actId="1038"/>
          <ac:spMkLst>
            <pc:docMk/>
            <pc:sldMk cId="3906537526" sldId="341"/>
            <ac:spMk id="8" creationId="{4F820B23-F1D1-4124-B589-E8FD66A290E4}"/>
          </ac:spMkLst>
        </pc:spChg>
        <pc:spChg chg="add">
          <ac:chgData name="Elisa Aiello (ICONSULTING)" userId="e03475a5-011a-443d-a4c3-e6e8cfa5fa8a" providerId="ADAL" clId="{49FFBFA5-3A9E-4A20-AA52-6B92E074D0B5}" dt="2019-10-23T13:27:23.334" v="663"/>
          <ac:spMkLst>
            <pc:docMk/>
            <pc:sldMk cId="3906537526" sldId="341"/>
            <ac:spMk id="14" creationId="{B2E6F634-6974-44B0-803B-2878F924CF22}"/>
          </ac:spMkLst>
        </pc:spChg>
        <pc:spChg chg="add">
          <ac:chgData name="Elisa Aiello (ICONSULTING)" userId="e03475a5-011a-443d-a4c3-e6e8cfa5fa8a" providerId="ADAL" clId="{49FFBFA5-3A9E-4A20-AA52-6B92E074D0B5}" dt="2019-10-23T13:27:23.334" v="663"/>
          <ac:spMkLst>
            <pc:docMk/>
            <pc:sldMk cId="3906537526" sldId="341"/>
            <ac:spMk id="15" creationId="{8E579F2A-315E-4132-9558-F9BFEDE72D90}"/>
          </ac:spMkLst>
        </pc:spChg>
        <pc:spChg chg="add mod">
          <ac:chgData name="Elisa Aiello (ICONSULTING)" userId="e03475a5-011a-443d-a4c3-e6e8cfa5fa8a" providerId="ADAL" clId="{49FFBFA5-3A9E-4A20-AA52-6B92E074D0B5}" dt="2019-10-23T10:52:35.547" v="273" actId="1076"/>
          <ac:spMkLst>
            <pc:docMk/>
            <pc:sldMk cId="3906537526" sldId="341"/>
            <ac:spMk id="17" creationId="{A4D9C98A-43A1-4AA9-9322-4D4DD7E4D89F}"/>
          </ac:spMkLst>
        </pc:spChg>
        <pc:spChg chg="del mod">
          <ac:chgData name="Elisa Aiello (ICONSULTING)" userId="e03475a5-011a-443d-a4c3-e6e8cfa5fa8a" providerId="ADAL" clId="{49FFBFA5-3A9E-4A20-AA52-6B92E074D0B5}" dt="2019-10-23T13:27:22.208" v="662" actId="478"/>
          <ac:spMkLst>
            <pc:docMk/>
            <pc:sldMk cId="3906537526" sldId="341"/>
            <ac:spMk id="30" creationId="{92E67A91-C63A-4191-A591-61887B2E85E1}"/>
          </ac:spMkLst>
        </pc:spChg>
        <pc:spChg chg="mod">
          <ac:chgData name="Elisa Aiello (ICONSULTING)" userId="e03475a5-011a-443d-a4c3-e6e8cfa5fa8a" providerId="ADAL" clId="{49FFBFA5-3A9E-4A20-AA52-6B92E074D0B5}" dt="2019-10-23T13:26:16.771" v="642" actId="1038"/>
          <ac:spMkLst>
            <pc:docMk/>
            <pc:sldMk cId="3906537526" sldId="341"/>
            <ac:spMk id="31" creationId="{83A13D0B-F8C3-4B5D-94CB-B06AEA1180D8}"/>
          </ac:spMkLst>
        </pc:spChg>
        <pc:graphicFrameChg chg="del modGraphic">
          <ac:chgData name="Elisa Aiello (ICONSULTING)" userId="e03475a5-011a-443d-a4c3-e6e8cfa5fa8a" providerId="ADAL" clId="{49FFBFA5-3A9E-4A20-AA52-6B92E074D0B5}" dt="2019-10-23T10:55:37.169" v="329" actId="478"/>
          <ac:graphicFrameMkLst>
            <pc:docMk/>
            <pc:sldMk cId="3906537526" sldId="341"/>
            <ac:graphicFrameMk id="12" creationId="{EBA6CB85-B9B1-4816-B0AA-8AA789D6190D}"/>
          </ac:graphicFrameMkLst>
        </pc:graphicFrameChg>
        <pc:graphicFrameChg chg="add del">
          <ac:chgData name="Elisa Aiello (ICONSULTING)" userId="e03475a5-011a-443d-a4c3-e6e8cfa5fa8a" providerId="ADAL" clId="{49FFBFA5-3A9E-4A20-AA52-6B92E074D0B5}" dt="2019-10-23T10:51:12.285" v="257"/>
          <ac:graphicFrameMkLst>
            <pc:docMk/>
            <pc:sldMk cId="3906537526" sldId="341"/>
            <ac:graphicFrameMk id="14" creationId="{B870894A-9472-46B9-8014-DA96864B8B22}"/>
          </ac:graphicFrameMkLst>
        </pc:graphicFrameChg>
        <pc:graphicFrameChg chg="add">
          <ac:chgData name="Elisa Aiello (ICONSULTING)" userId="e03475a5-011a-443d-a4c3-e6e8cfa5fa8a" providerId="ADAL" clId="{49FFBFA5-3A9E-4A20-AA52-6B92E074D0B5}" dt="2019-10-23T10:55:49.623" v="331"/>
          <ac:graphicFrameMkLst>
            <pc:docMk/>
            <pc:sldMk cId="3906537526" sldId="341"/>
            <ac:graphicFrameMk id="20" creationId="{E5AA8E54-3FAC-408B-AA04-161E03E7D89C}"/>
          </ac:graphicFrameMkLst>
        </pc:graphicFrameChg>
        <pc:cxnChg chg="add del">
          <ac:chgData name="Elisa Aiello (ICONSULTING)" userId="e03475a5-011a-443d-a4c3-e6e8cfa5fa8a" providerId="ADAL" clId="{49FFBFA5-3A9E-4A20-AA52-6B92E074D0B5}" dt="2019-10-23T10:51:49.579" v="262" actId="478"/>
          <ac:cxnSpMkLst>
            <pc:docMk/>
            <pc:sldMk cId="3906537526" sldId="341"/>
            <ac:cxnSpMk id="15" creationId="{AB6EC556-92CF-44F5-B958-EDAA471B0761}"/>
          </ac:cxnSpMkLst>
        </pc:cxnChg>
        <pc:cxnChg chg="add del">
          <ac:chgData name="Elisa Aiello (ICONSULTING)" userId="e03475a5-011a-443d-a4c3-e6e8cfa5fa8a" providerId="ADAL" clId="{49FFBFA5-3A9E-4A20-AA52-6B92E074D0B5}" dt="2019-10-23T10:51:49.579" v="262" actId="478"/>
          <ac:cxnSpMkLst>
            <pc:docMk/>
            <pc:sldMk cId="3906537526" sldId="341"/>
            <ac:cxnSpMk id="16" creationId="{7A6749FD-48B3-4CA6-9DD3-9536BD67A1D3}"/>
          </ac:cxnSpMkLst>
        </pc:cxnChg>
        <pc:cxnChg chg="add mod">
          <ac:chgData name="Elisa Aiello (ICONSULTING)" userId="e03475a5-011a-443d-a4c3-e6e8cfa5fa8a" providerId="ADAL" clId="{49FFBFA5-3A9E-4A20-AA52-6B92E074D0B5}" dt="2019-10-23T10:53:11.810" v="311" actId="208"/>
          <ac:cxnSpMkLst>
            <pc:docMk/>
            <pc:sldMk cId="3906537526" sldId="341"/>
            <ac:cxnSpMk id="18" creationId="{C81E6061-F965-48BF-96EA-C1E915B61DD8}"/>
          </ac:cxnSpMkLst>
        </pc:cxnChg>
        <pc:cxnChg chg="add mod">
          <ac:chgData name="Elisa Aiello (ICONSULTING)" userId="e03475a5-011a-443d-a4c3-e6e8cfa5fa8a" providerId="ADAL" clId="{49FFBFA5-3A9E-4A20-AA52-6B92E074D0B5}" dt="2019-10-23T10:53:09.030" v="310" actId="208"/>
          <ac:cxnSpMkLst>
            <pc:docMk/>
            <pc:sldMk cId="3906537526" sldId="341"/>
            <ac:cxnSpMk id="19" creationId="{209FACCC-FE8F-452C-9996-431F1A0DFE14}"/>
          </ac:cxnSpMkLst>
        </pc:cxnChg>
      </pc:sldChg>
      <pc:sldChg chg="addSp delSp modSp add">
        <pc:chgData name="Elisa Aiello (ICONSULTING)" userId="e03475a5-011a-443d-a4c3-e6e8cfa5fa8a" providerId="ADAL" clId="{49FFBFA5-3A9E-4A20-AA52-6B92E074D0B5}" dt="2019-10-23T13:27:32.951" v="664"/>
        <pc:sldMkLst>
          <pc:docMk/>
          <pc:sldMk cId="3206583460" sldId="342"/>
        </pc:sldMkLst>
        <pc:spChg chg="del">
          <ac:chgData name="Elisa Aiello (ICONSULTING)" userId="e03475a5-011a-443d-a4c3-e6e8cfa5fa8a" providerId="ADAL" clId="{49FFBFA5-3A9E-4A20-AA52-6B92E074D0B5}" dt="2019-10-23T13:26:40.996" v="648" actId="478"/>
          <ac:spMkLst>
            <pc:docMk/>
            <pc:sldMk cId="3206583460" sldId="342"/>
            <ac:spMk id="2" creationId="{069E1256-A5F4-4942-ACB9-9E1353C16414}"/>
          </ac:spMkLst>
        </pc:spChg>
        <pc:spChg chg="del">
          <ac:chgData name="Elisa Aiello (ICONSULTING)" userId="e03475a5-011a-443d-a4c3-e6e8cfa5fa8a" providerId="ADAL" clId="{49FFBFA5-3A9E-4A20-AA52-6B92E074D0B5}" dt="2019-10-23T13:26:44.005" v="650" actId="478"/>
          <ac:spMkLst>
            <pc:docMk/>
            <pc:sldMk cId="3206583460" sldId="342"/>
            <ac:spMk id="8" creationId="{4F820B23-F1D1-4124-B589-E8FD66A290E4}"/>
          </ac:spMkLst>
        </pc:spChg>
        <pc:spChg chg="add mod">
          <ac:chgData name="Elisa Aiello (ICONSULTING)" userId="e03475a5-011a-443d-a4c3-e6e8cfa5fa8a" providerId="ADAL" clId="{49FFBFA5-3A9E-4A20-AA52-6B92E074D0B5}" dt="2019-10-23T10:54:34.988" v="325" actId="12788"/>
          <ac:spMkLst>
            <pc:docMk/>
            <pc:sldMk cId="3206583460" sldId="342"/>
            <ac:spMk id="15" creationId="{C7A2D9F5-978C-4C75-8174-4261E996B828}"/>
          </ac:spMkLst>
        </pc:spChg>
        <pc:spChg chg="del">
          <ac:chgData name="Elisa Aiello (ICONSULTING)" userId="e03475a5-011a-443d-a4c3-e6e8cfa5fa8a" providerId="ADAL" clId="{49FFBFA5-3A9E-4A20-AA52-6B92E074D0B5}" dt="2019-10-23T10:53:42.189" v="316" actId="478"/>
          <ac:spMkLst>
            <pc:docMk/>
            <pc:sldMk cId="3206583460" sldId="342"/>
            <ac:spMk id="17" creationId="{A4D9C98A-43A1-4AA9-9322-4D4DD7E4D89F}"/>
          </ac:spMkLst>
        </pc:spChg>
        <pc:spChg chg="add">
          <ac:chgData name="Elisa Aiello (ICONSULTING)" userId="e03475a5-011a-443d-a4c3-e6e8cfa5fa8a" providerId="ADAL" clId="{49FFBFA5-3A9E-4A20-AA52-6B92E074D0B5}" dt="2019-10-23T13:27:32.951" v="664"/>
          <ac:spMkLst>
            <pc:docMk/>
            <pc:sldMk cId="3206583460" sldId="342"/>
            <ac:spMk id="17" creationId="{A62B4D30-ADDC-487F-9D0E-B2E719013652}"/>
          </ac:spMkLst>
        </pc:spChg>
        <pc:spChg chg="add">
          <ac:chgData name="Elisa Aiello (ICONSULTING)" userId="e03475a5-011a-443d-a4c3-e6e8cfa5fa8a" providerId="ADAL" clId="{49FFBFA5-3A9E-4A20-AA52-6B92E074D0B5}" dt="2019-10-23T13:27:32.951" v="664"/>
          <ac:spMkLst>
            <pc:docMk/>
            <pc:sldMk cId="3206583460" sldId="342"/>
            <ac:spMk id="18" creationId="{9F2E3B2F-0280-40DF-B8C7-F2541AE47A55}"/>
          </ac:spMkLst>
        </pc:spChg>
        <pc:spChg chg="add">
          <ac:chgData name="Elisa Aiello (ICONSULTING)" userId="e03475a5-011a-443d-a4c3-e6e8cfa5fa8a" providerId="ADAL" clId="{49FFBFA5-3A9E-4A20-AA52-6B92E074D0B5}" dt="2019-10-23T13:27:32.951" v="664"/>
          <ac:spMkLst>
            <pc:docMk/>
            <pc:sldMk cId="3206583460" sldId="342"/>
            <ac:spMk id="19" creationId="{EEAE8399-8F96-4759-868D-953D235DCBF3}"/>
          </ac:spMkLst>
        </pc:spChg>
        <pc:spChg chg="add">
          <ac:chgData name="Elisa Aiello (ICONSULTING)" userId="e03475a5-011a-443d-a4c3-e6e8cfa5fa8a" providerId="ADAL" clId="{49FFBFA5-3A9E-4A20-AA52-6B92E074D0B5}" dt="2019-10-23T13:27:32.951" v="664"/>
          <ac:spMkLst>
            <pc:docMk/>
            <pc:sldMk cId="3206583460" sldId="342"/>
            <ac:spMk id="20" creationId="{85FB2A61-6967-427D-8A83-9D5BE5E8E6F9}"/>
          </ac:spMkLst>
        </pc:spChg>
        <pc:spChg chg="del">
          <ac:chgData name="Elisa Aiello (ICONSULTING)" userId="e03475a5-011a-443d-a4c3-e6e8cfa5fa8a" providerId="ADAL" clId="{49FFBFA5-3A9E-4A20-AA52-6B92E074D0B5}" dt="2019-10-23T13:26:42.493" v="649" actId="478"/>
          <ac:spMkLst>
            <pc:docMk/>
            <pc:sldMk cId="3206583460" sldId="342"/>
            <ac:spMk id="30" creationId="{92E67A91-C63A-4191-A591-61887B2E85E1}"/>
          </ac:spMkLst>
        </pc:spChg>
        <pc:spChg chg="del">
          <ac:chgData name="Elisa Aiello (ICONSULTING)" userId="e03475a5-011a-443d-a4c3-e6e8cfa5fa8a" providerId="ADAL" clId="{49FFBFA5-3A9E-4A20-AA52-6B92E074D0B5}" dt="2019-10-23T13:26:45.429" v="651" actId="478"/>
          <ac:spMkLst>
            <pc:docMk/>
            <pc:sldMk cId="3206583460" sldId="342"/>
            <ac:spMk id="31" creationId="{83A13D0B-F8C3-4B5D-94CB-B06AEA1180D8}"/>
          </ac:spMkLst>
        </pc:spChg>
        <pc:graphicFrameChg chg="del">
          <ac:chgData name="Elisa Aiello (ICONSULTING)" userId="e03475a5-011a-443d-a4c3-e6e8cfa5fa8a" providerId="ADAL" clId="{49FFBFA5-3A9E-4A20-AA52-6B92E074D0B5}" dt="2019-10-23T10:55:39.830" v="330" actId="478"/>
          <ac:graphicFrameMkLst>
            <pc:docMk/>
            <pc:sldMk cId="3206583460" sldId="342"/>
            <ac:graphicFrameMk id="12" creationId="{EBA6CB85-B9B1-4816-B0AA-8AA789D6190D}"/>
          </ac:graphicFrameMkLst>
        </pc:graphicFrameChg>
        <pc:graphicFrameChg chg="add">
          <ac:chgData name="Elisa Aiello (ICONSULTING)" userId="e03475a5-011a-443d-a4c3-e6e8cfa5fa8a" providerId="ADAL" clId="{49FFBFA5-3A9E-4A20-AA52-6B92E074D0B5}" dt="2019-10-23T10:55:51.855" v="332"/>
          <ac:graphicFrameMkLst>
            <pc:docMk/>
            <pc:sldMk cId="3206583460" sldId="342"/>
            <ac:graphicFrameMk id="16" creationId="{3F7BB79B-6484-4CA9-AE39-895334DA51EA}"/>
          </ac:graphicFrameMkLst>
        </pc:graphicFrameChg>
        <pc:picChg chg="add mod">
          <ac:chgData name="Elisa Aiello (ICONSULTING)" userId="e03475a5-011a-443d-a4c3-e6e8cfa5fa8a" providerId="ADAL" clId="{49FFBFA5-3A9E-4A20-AA52-6B92E074D0B5}" dt="2019-10-23T10:54:34.988" v="325" actId="12788"/>
          <ac:picMkLst>
            <pc:docMk/>
            <pc:sldMk cId="3206583460" sldId="342"/>
            <ac:picMk id="14" creationId="{448F6530-1B13-4DC6-B3C5-C2687AB58FEF}"/>
          </ac:picMkLst>
        </pc:picChg>
        <pc:cxnChg chg="del">
          <ac:chgData name="Elisa Aiello (ICONSULTING)" userId="e03475a5-011a-443d-a4c3-e6e8cfa5fa8a" providerId="ADAL" clId="{49FFBFA5-3A9E-4A20-AA52-6B92E074D0B5}" dt="2019-10-23T10:53:40.660" v="315" actId="478"/>
          <ac:cxnSpMkLst>
            <pc:docMk/>
            <pc:sldMk cId="3206583460" sldId="342"/>
            <ac:cxnSpMk id="18" creationId="{C81E6061-F965-48BF-96EA-C1E915B61DD8}"/>
          </ac:cxnSpMkLst>
        </pc:cxnChg>
        <pc:cxnChg chg="del">
          <ac:chgData name="Elisa Aiello (ICONSULTING)" userId="e03475a5-011a-443d-a4c3-e6e8cfa5fa8a" providerId="ADAL" clId="{49FFBFA5-3A9E-4A20-AA52-6B92E074D0B5}" dt="2019-10-23T10:53:40.038" v="314" actId="478"/>
          <ac:cxnSpMkLst>
            <pc:docMk/>
            <pc:sldMk cId="3206583460" sldId="342"/>
            <ac:cxnSpMk id="19" creationId="{209FACCC-FE8F-452C-9996-431F1A0DFE14}"/>
          </ac:cxnSpMkLst>
        </pc:cxnChg>
      </pc:sldChg>
      <pc:sldChg chg="modSp add">
        <pc:chgData name="Elisa Aiello (ICONSULTING)" userId="e03475a5-011a-443d-a4c3-e6e8cfa5fa8a" providerId="ADAL" clId="{49FFBFA5-3A9E-4A20-AA52-6B92E074D0B5}" dt="2019-10-23T13:07:11.975" v="465" actId="6549"/>
        <pc:sldMkLst>
          <pc:docMk/>
          <pc:sldMk cId="1006522169" sldId="343"/>
        </pc:sldMkLst>
        <pc:spChg chg="mod">
          <ac:chgData name="Elisa Aiello (ICONSULTING)" userId="e03475a5-011a-443d-a4c3-e6e8cfa5fa8a" providerId="ADAL" clId="{49FFBFA5-3A9E-4A20-AA52-6B92E074D0B5}" dt="2019-10-23T13:06:53.279" v="447" actId="404"/>
          <ac:spMkLst>
            <pc:docMk/>
            <pc:sldMk cId="1006522169" sldId="343"/>
            <ac:spMk id="10" creationId="{7F5DC542-5CE0-4534-9569-6AD0FAF2082B}"/>
          </ac:spMkLst>
        </pc:spChg>
        <pc:spChg chg="mod">
          <ac:chgData name="Elisa Aiello (ICONSULTING)" userId="e03475a5-011a-443d-a4c3-e6e8cfa5fa8a" providerId="ADAL" clId="{49FFBFA5-3A9E-4A20-AA52-6B92E074D0B5}" dt="2019-10-23T13:07:11.975" v="465" actId="6549"/>
          <ac:spMkLst>
            <pc:docMk/>
            <pc:sldMk cId="1006522169" sldId="343"/>
            <ac:spMk id="11" creationId="{C14F3513-29AD-49DF-B7F2-CD08B92E6363}"/>
          </ac:spMkLst>
        </pc:spChg>
      </pc:sldChg>
      <pc:sldChg chg="addSp delSp modSp add">
        <pc:chgData name="Elisa Aiello (ICONSULTING)" userId="e03475a5-011a-443d-a4c3-e6e8cfa5fa8a" providerId="ADAL" clId="{49FFBFA5-3A9E-4A20-AA52-6B92E074D0B5}" dt="2019-10-23T13:33:35.856" v="675" actId="14100"/>
        <pc:sldMkLst>
          <pc:docMk/>
          <pc:sldMk cId="1508834635" sldId="344"/>
        </pc:sldMkLst>
        <pc:spChg chg="add del mod">
          <ac:chgData name="Elisa Aiello (ICONSULTING)" userId="e03475a5-011a-443d-a4c3-e6e8cfa5fa8a" providerId="ADAL" clId="{49FFBFA5-3A9E-4A20-AA52-6B92E074D0B5}" dt="2019-10-23T13:18:56.259" v="553" actId="478"/>
          <ac:spMkLst>
            <pc:docMk/>
            <pc:sldMk cId="1508834635" sldId="344"/>
            <ac:spMk id="4" creationId="{829DF5CD-AD72-4821-B9EF-8B999AD628AD}"/>
          </ac:spMkLst>
        </pc:spChg>
        <pc:spChg chg="del">
          <ac:chgData name="Elisa Aiello (ICONSULTING)" userId="e03475a5-011a-443d-a4c3-e6e8cfa5fa8a" providerId="ADAL" clId="{49FFBFA5-3A9E-4A20-AA52-6B92E074D0B5}" dt="2019-10-23T13:19:32.644" v="560" actId="478"/>
          <ac:spMkLst>
            <pc:docMk/>
            <pc:sldMk cId="1508834635" sldId="344"/>
            <ac:spMk id="9" creationId="{7F2E47ED-F05E-4105-B582-B52543D59D6D}"/>
          </ac:spMkLst>
        </pc:spChg>
        <pc:spChg chg="mod">
          <ac:chgData name="Elisa Aiello (ICONSULTING)" userId="e03475a5-011a-443d-a4c3-e6e8cfa5fa8a" providerId="ADAL" clId="{49FFBFA5-3A9E-4A20-AA52-6B92E074D0B5}" dt="2019-10-23T13:33:35.856" v="675" actId="14100"/>
          <ac:spMkLst>
            <pc:docMk/>
            <pc:sldMk cId="1508834635" sldId="344"/>
            <ac:spMk id="10" creationId="{7F5DC542-5CE0-4534-9569-6AD0FAF2082B}"/>
          </ac:spMkLst>
        </pc:spChg>
        <pc:spChg chg="mod">
          <ac:chgData name="Elisa Aiello (ICONSULTING)" userId="e03475a5-011a-443d-a4c3-e6e8cfa5fa8a" providerId="ADAL" clId="{49FFBFA5-3A9E-4A20-AA52-6B92E074D0B5}" dt="2019-10-23T13:33:11.343" v="674" actId="1076"/>
          <ac:spMkLst>
            <pc:docMk/>
            <pc:sldMk cId="1508834635" sldId="344"/>
            <ac:spMk id="11" creationId="{C14F3513-29AD-49DF-B7F2-CD08B92E6363}"/>
          </ac:spMkLst>
        </pc:spChg>
        <pc:picChg chg="add mod">
          <ac:chgData name="Elisa Aiello (ICONSULTING)" userId="e03475a5-011a-443d-a4c3-e6e8cfa5fa8a" providerId="ADAL" clId="{49FFBFA5-3A9E-4A20-AA52-6B92E074D0B5}" dt="2019-10-23T13:21:08.687" v="567" actId="1076"/>
          <ac:picMkLst>
            <pc:docMk/>
            <pc:sldMk cId="1508834635" sldId="344"/>
            <ac:picMk id="7" creationId="{B8181E27-6C17-4CB0-8CF8-4C04200CF0BF}"/>
          </ac:picMkLst>
        </pc:picChg>
        <pc:picChg chg="del">
          <ac:chgData name="Elisa Aiello (ICONSULTING)" userId="e03475a5-011a-443d-a4c3-e6e8cfa5fa8a" providerId="ADAL" clId="{49FFBFA5-3A9E-4A20-AA52-6B92E074D0B5}" dt="2019-10-23T13:18:52.970" v="552" actId="478"/>
          <ac:picMkLst>
            <pc:docMk/>
            <pc:sldMk cId="1508834635" sldId="344"/>
            <ac:picMk id="12" creationId="{AD899EB5-97D4-4864-99C8-DAC2898A84BE}"/>
          </ac:picMkLst>
        </pc:picChg>
        <pc:cxnChg chg="add del mod">
          <ac:chgData name="Elisa Aiello (ICONSULTING)" userId="e03475a5-011a-443d-a4c3-e6e8cfa5fa8a" providerId="ADAL" clId="{49FFBFA5-3A9E-4A20-AA52-6B92E074D0B5}" dt="2019-10-23T13:19:42.956" v="563" actId="478"/>
          <ac:cxnSpMkLst>
            <pc:docMk/>
            <pc:sldMk cId="1508834635" sldId="344"/>
            <ac:cxnSpMk id="6" creationId="{44672096-30A2-4A97-8CF6-EB20B1C8CE9A}"/>
          </ac:cxnSpMkLst>
        </pc:cxnChg>
      </pc:sldChg>
      <pc:sldChg chg="add">
        <pc:chgData name="Elisa Aiello (ICONSULTING)" userId="e03475a5-011a-443d-a4c3-e6e8cfa5fa8a" providerId="ADAL" clId="{49FFBFA5-3A9E-4A20-AA52-6B92E074D0B5}" dt="2019-10-23T13:35:22.366" v="689"/>
        <pc:sldMkLst>
          <pc:docMk/>
          <pc:sldMk cId="1673255169" sldId="345"/>
        </pc:sldMkLst>
      </pc:sldChg>
      <pc:sldChg chg="modSp add del">
        <pc:chgData name="Elisa Aiello (ICONSULTING)" userId="e03475a5-011a-443d-a4c3-e6e8cfa5fa8a" providerId="ADAL" clId="{49FFBFA5-3A9E-4A20-AA52-6B92E074D0B5}" dt="2019-10-23T13:21:44.846" v="568" actId="2696"/>
        <pc:sldMkLst>
          <pc:docMk/>
          <pc:sldMk cId="3893622166" sldId="345"/>
        </pc:sldMkLst>
        <pc:spChg chg="mod">
          <ac:chgData name="Elisa Aiello (ICONSULTING)" userId="e03475a5-011a-443d-a4c3-e6e8cfa5fa8a" providerId="ADAL" clId="{49FFBFA5-3A9E-4A20-AA52-6B92E074D0B5}" dt="2019-10-23T13:10:45.975" v="514" actId="14100"/>
          <ac:spMkLst>
            <pc:docMk/>
            <pc:sldMk cId="3893622166" sldId="345"/>
            <ac:spMk id="8" creationId="{7C10851E-7164-4AEA-83AD-2698F4DF97AE}"/>
          </ac:spMkLst>
        </pc:spChg>
        <pc:spChg chg="mod">
          <ac:chgData name="Elisa Aiello (ICONSULTING)" userId="e03475a5-011a-443d-a4c3-e6e8cfa5fa8a" providerId="ADAL" clId="{49FFBFA5-3A9E-4A20-AA52-6B92E074D0B5}" dt="2019-10-23T13:10:36.538" v="512" actId="403"/>
          <ac:spMkLst>
            <pc:docMk/>
            <pc:sldMk cId="3893622166" sldId="345"/>
            <ac:spMk id="9" creationId="{DDA30777-3B64-4760-8B74-84C00D29B48B}"/>
          </ac:spMkLst>
        </pc:spChg>
        <pc:picChg chg="mod">
          <ac:chgData name="Elisa Aiello (ICONSULTING)" userId="e03475a5-011a-443d-a4c3-e6e8cfa5fa8a" providerId="ADAL" clId="{49FFBFA5-3A9E-4A20-AA52-6B92E074D0B5}" dt="2019-10-23T13:11:08.187" v="518" actId="1076"/>
          <ac:picMkLst>
            <pc:docMk/>
            <pc:sldMk cId="3893622166" sldId="345"/>
            <ac:picMk id="4" creationId="{00572F22-223F-4BDF-9969-172DA072A693}"/>
          </ac:picMkLst>
        </pc:picChg>
        <pc:picChg chg="mod">
          <ac:chgData name="Elisa Aiello (ICONSULTING)" userId="e03475a5-011a-443d-a4c3-e6e8cfa5fa8a" providerId="ADAL" clId="{49FFBFA5-3A9E-4A20-AA52-6B92E074D0B5}" dt="2019-10-23T13:10:51.079" v="515" actId="1076"/>
          <ac:picMkLst>
            <pc:docMk/>
            <pc:sldMk cId="3893622166" sldId="345"/>
            <ac:picMk id="7" creationId="{DBA82DCB-973D-439F-8EEB-25F3C4B58671}"/>
          </ac:picMkLst>
        </pc:picChg>
        <pc:cxnChg chg="mod">
          <ac:chgData name="Elisa Aiello (ICONSULTING)" userId="e03475a5-011a-443d-a4c3-e6e8cfa5fa8a" providerId="ADAL" clId="{49FFBFA5-3A9E-4A20-AA52-6B92E074D0B5}" dt="2019-10-23T13:10:59.909" v="517" actId="1076"/>
          <ac:cxnSpMkLst>
            <pc:docMk/>
            <pc:sldMk cId="3893622166" sldId="345"/>
            <ac:cxnSpMk id="5" creationId="{DFBC5CBD-19BB-413B-A608-EA0EC01CB065}"/>
          </ac:cxnSpMkLst>
        </pc:cxnChg>
      </pc:sldChg>
    </pc:docChg>
  </pc:docChgLst>
  <pc:docChgLst>
    <pc:chgData name="Patrizia Bandiera (ICONSULTING)" userId="9c9afe8c-cb2d-4431-9099-db843cd16615" providerId="ADAL" clId="{D027C26E-269F-4353-8E6B-BAC3285E5374}"/>
    <pc:docChg chg="undo custSel addSld delSld modSld sldOrd modMainMaster">
      <pc:chgData name="Patrizia Bandiera (ICONSULTING)" userId="9c9afe8c-cb2d-4431-9099-db843cd16615" providerId="ADAL" clId="{D027C26E-269F-4353-8E6B-BAC3285E5374}" dt="2019-10-21T07:21:23.352" v="903"/>
      <pc:docMkLst>
        <pc:docMk/>
      </pc:docMkLst>
      <pc:sldChg chg="modSp">
        <pc:chgData name="Patrizia Bandiera (ICONSULTING)" userId="9c9afe8c-cb2d-4431-9099-db843cd16615" providerId="ADAL" clId="{D027C26E-269F-4353-8E6B-BAC3285E5374}" dt="2019-10-21T07:15:49.361" v="469" actId="1037"/>
        <pc:sldMkLst>
          <pc:docMk/>
          <pc:sldMk cId="3173215039" sldId="259"/>
        </pc:sldMkLst>
        <pc:spChg chg="mod">
          <ac:chgData name="Patrizia Bandiera (ICONSULTING)" userId="9c9afe8c-cb2d-4431-9099-db843cd16615" providerId="ADAL" clId="{D027C26E-269F-4353-8E6B-BAC3285E5374}" dt="2019-10-21T07:15:49.361" v="469" actId="1037"/>
          <ac:spMkLst>
            <pc:docMk/>
            <pc:sldMk cId="3173215039" sldId="259"/>
            <ac:spMk id="3" creationId="{F7FA3747-1387-344B-BC95-BFF3B067934F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15:10.655" v="411" actId="1037"/>
        <pc:sldMkLst>
          <pc:docMk/>
          <pc:sldMk cId="1189958787" sldId="260"/>
        </pc:sldMkLst>
        <pc:spChg chg="mod">
          <ac:chgData name="Patrizia Bandiera (ICONSULTING)" userId="9c9afe8c-cb2d-4431-9099-db843cd16615" providerId="ADAL" clId="{D027C26E-269F-4353-8E6B-BAC3285E5374}" dt="2019-10-21T07:15:10.655" v="411" actId="1037"/>
          <ac:spMkLst>
            <pc:docMk/>
            <pc:sldMk cId="1189958787" sldId="260"/>
            <ac:spMk id="5" creationId="{04C30FE7-807E-CD4C-8230-0CB9CE4289F1}"/>
          </ac:spMkLst>
        </pc:spChg>
        <pc:spChg chg="mod">
          <ac:chgData name="Patrizia Bandiera (ICONSULTING)" userId="9c9afe8c-cb2d-4431-9099-db843cd16615" providerId="ADAL" clId="{D027C26E-269F-4353-8E6B-BAC3285E5374}" dt="2019-10-21T07:15:10.655" v="411" actId="1037"/>
          <ac:spMkLst>
            <pc:docMk/>
            <pc:sldMk cId="1189958787" sldId="260"/>
            <ac:spMk id="7" creationId="{08D6F76A-D997-1C44-BCBB-6593EF27986C}"/>
          </ac:spMkLst>
        </pc:spChg>
        <pc:spChg chg="mod">
          <ac:chgData name="Patrizia Bandiera (ICONSULTING)" userId="9c9afe8c-cb2d-4431-9099-db843cd16615" providerId="ADAL" clId="{D027C26E-269F-4353-8E6B-BAC3285E5374}" dt="2019-10-21T07:15:10.655" v="411" actId="1037"/>
          <ac:spMkLst>
            <pc:docMk/>
            <pc:sldMk cId="1189958787" sldId="260"/>
            <ac:spMk id="8" creationId="{C5ACB16A-7096-0E40-87D7-C370714A9876}"/>
          </ac:spMkLst>
        </pc:spChg>
        <pc:spChg chg="mod">
          <ac:chgData name="Patrizia Bandiera (ICONSULTING)" userId="9c9afe8c-cb2d-4431-9099-db843cd16615" providerId="ADAL" clId="{D027C26E-269F-4353-8E6B-BAC3285E5374}" dt="2019-10-21T07:15:10.655" v="411" actId="1037"/>
          <ac:spMkLst>
            <pc:docMk/>
            <pc:sldMk cId="1189958787" sldId="260"/>
            <ac:spMk id="9" creationId="{7EFA1626-DD65-B545-85E7-10865A801E92}"/>
          </ac:spMkLst>
        </pc:spChg>
        <pc:spChg chg="mod">
          <ac:chgData name="Patrizia Bandiera (ICONSULTING)" userId="9c9afe8c-cb2d-4431-9099-db843cd16615" providerId="ADAL" clId="{D027C26E-269F-4353-8E6B-BAC3285E5374}" dt="2019-10-21T07:15:10.655" v="411" actId="1037"/>
          <ac:spMkLst>
            <pc:docMk/>
            <pc:sldMk cId="1189958787" sldId="260"/>
            <ac:spMk id="10" creationId="{208C5A8A-9C23-8746-BC0E-2D05FCC66A04}"/>
          </ac:spMkLst>
        </pc:spChg>
        <pc:spChg chg="mod">
          <ac:chgData name="Patrizia Bandiera (ICONSULTING)" userId="9c9afe8c-cb2d-4431-9099-db843cd16615" providerId="ADAL" clId="{D027C26E-269F-4353-8E6B-BAC3285E5374}" dt="2019-10-21T07:15:10.655" v="411" actId="1037"/>
          <ac:spMkLst>
            <pc:docMk/>
            <pc:sldMk cId="1189958787" sldId="260"/>
            <ac:spMk id="11" creationId="{1A9820B2-55B7-AA41-9B4A-4A106E6235BB}"/>
          </ac:spMkLst>
        </pc:spChg>
        <pc:spChg chg="mod">
          <ac:chgData name="Patrizia Bandiera (ICONSULTING)" userId="9c9afe8c-cb2d-4431-9099-db843cd16615" providerId="ADAL" clId="{D027C26E-269F-4353-8E6B-BAC3285E5374}" dt="2019-10-21T07:15:10.655" v="411" actId="1037"/>
          <ac:spMkLst>
            <pc:docMk/>
            <pc:sldMk cId="1189958787" sldId="260"/>
            <ac:spMk id="13" creationId="{4F0622BD-4942-0649-949C-868FD39CCD8D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16:05.245" v="497" actId="1037"/>
        <pc:sldMkLst>
          <pc:docMk/>
          <pc:sldMk cId="2318950266" sldId="263"/>
        </pc:sldMkLst>
        <pc:spChg chg="mod">
          <ac:chgData name="Patrizia Bandiera (ICONSULTING)" userId="9c9afe8c-cb2d-4431-9099-db843cd16615" providerId="ADAL" clId="{D027C26E-269F-4353-8E6B-BAC3285E5374}" dt="2019-10-21T07:16:05.245" v="497" actId="1037"/>
          <ac:spMkLst>
            <pc:docMk/>
            <pc:sldMk cId="2318950266" sldId="263"/>
            <ac:spMk id="3" creationId="{B2DAAED1-92D0-D947-A170-38A368B091EE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19:15.038" v="871" actId="20577"/>
        <pc:sldMkLst>
          <pc:docMk/>
          <pc:sldMk cId="393199937" sldId="265"/>
        </pc:sldMkLst>
        <pc:spChg chg="mod">
          <ac:chgData name="Patrizia Bandiera (ICONSULTING)" userId="9c9afe8c-cb2d-4431-9099-db843cd16615" providerId="ADAL" clId="{D027C26E-269F-4353-8E6B-BAC3285E5374}" dt="2019-10-21T07:19:11.014" v="869" actId="20577"/>
          <ac:spMkLst>
            <pc:docMk/>
            <pc:sldMk cId="393199937" sldId="265"/>
            <ac:spMk id="8" creationId="{2E4C3548-A5C4-294C-B052-5BF9FA12B968}"/>
          </ac:spMkLst>
        </pc:spChg>
        <pc:spChg chg="mod">
          <ac:chgData name="Patrizia Bandiera (ICONSULTING)" userId="9c9afe8c-cb2d-4431-9099-db843cd16615" providerId="ADAL" clId="{D027C26E-269F-4353-8E6B-BAC3285E5374}" dt="2019-10-21T07:19:15.038" v="871" actId="20577"/>
          <ac:spMkLst>
            <pc:docMk/>
            <pc:sldMk cId="393199937" sldId="265"/>
            <ac:spMk id="10" creationId="{5CED357F-4FC1-4F48-ABA2-A163D44B412B}"/>
          </ac:spMkLst>
        </pc:spChg>
        <pc:spChg chg="mod">
          <ac:chgData name="Patrizia Bandiera (ICONSULTING)" userId="9c9afe8c-cb2d-4431-9099-db843cd16615" providerId="ADAL" clId="{D027C26E-269F-4353-8E6B-BAC3285E5374}" dt="2019-10-21T07:19:06.132" v="867" actId="20577"/>
          <ac:spMkLst>
            <pc:docMk/>
            <pc:sldMk cId="393199937" sldId="265"/>
            <ac:spMk id="13" creationId="{E0565B09-57FD-554F-AD71-4FA5BAA7A54D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19:50.255" v="882" actId="20577"/>
        <pc:sldMkLst>
          <pc:docMk/>
          <pc:sldMk cId="3227330222" sldId="266"/>
        </pc:sldMkLst>
        <pc:spChg chg="mod">
          <ac:chgData name="Patrizia Bandiera (ICONSULTING)" userId="9c9afe8c-cb2d-4431-9099-db843cd16615" providerId="ADAL" clId="{D027C26E-269F-4353-8E6B-BAC3285E5374}" dt="2019-10-21T07:19:50.255" v="882" actId="20577"/>
          <ac:spMkLst>
            <pc:docMk/>
            <pc:sldMk cId="3227330222" sldId="266"/>
            <ac:spMk id="2" creationId="{CF173DFC-023F-6241-89B8-C7A70FC63B79}"/>
          </ac:spMkLst>
        </pc:spChg>
        <pc:spChg chg="mod">
          <ac:chgData name="Patrizia Bandiera (ICONSULTING)" userId="9c9afe8c-cb2d-4431-9099-db843cd16615" providerId="ADAL" clId="{D027C26E-269F-4353-8E6B-BAC3285E5374}" dt="2019-10-21T07:19:44.194" v="880" actId="20577"/>
          <ac:spMkLst>
            <pc:docMk/>
            <pc:sldMk cId="3227330222" sldId="266"/>
            <ac:spMk id="5" creationId="{65BB53CD-2F8F-294D-8A55-97CCC9B8E23F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20:10.820" v="889" actId="20577"/>
        <pc:sldMkLst>
          <pc:docMk/>
          <pc:sldMk cId="1176984223" sldId="267"/>
        </pc:sldMkLst>
        <pc:spChg chg="mod">
          <ac:chgData name="Patrizia Bandiera (ICONSULTING)" userId="9c9afe8c-cb2d-4431-9099-db843cd16615" providerId="ADAL" clId="{D027C26E-269F-4353-8E6B-BAC3285E5374}" dt="2019-10-21T07:20:10.820" v="889" actId="20577"/>
          <ac:spMkLst>
            <pc:docMk/>
            <pc:sldMk cId="1176984223" sldId="267"/>
            <ac:spMk id="4" creationId="{542D72F8-4074-EF49-A017-516BE09F0162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15:37.919" v="438" actId="1037"/>
        <pc:sldMkLst>
          <pc:docMk/>
          <pc:sldMk cId="1590971390" sldId="275"/>
        </pc:sldMkLst>
        <pc:spChg chg="mod">
          <ac:chgData name="Patrizia Bandiera (ICONSULTING)" userId="9c9afe8c-cb2d-4431-9099-db843cd16615" providerId="ADAL" clId="{D027C26E-269F-4353-8E6B-BAC3285E5374}" dt="2019-10-21T07:15:37.919" v="438" actId="1037"/>
          <ac:spMkLst>
            <pc:docMk/>
            <pc:sldMk cId="1590971390" sldId="275"/>
            <ac:spMk id="2" creationId="{403FFBEE-4C18-D94E-B514-796A5391C932}"/>
          </ac:spMkLst>
        </pc:spChg>
        <pc:spChg chg="mod">
          <ac:chgData name="Patrizia Bandiera (ICONSULTING)" userId="9c9afe8c-cb2d-4431-9099-db843cd16615" providerId="ADAL" clId="{D027C26E-269F-4353-8E6B-BAC3285E5374}" dt="2019-10-21T07:15:37.919" v="438" actId="1037"/>
          <ac:spMkLst>
            <pc:docMk/>
            <pc:sldMk cId="1590971390" sldId="275"/>
            <ac:spMk id="3" creationId="{1F9E9B38-95D7-0A48-B1B5-5116D2C39DFB}"/>
          </ac:spMkLst>
        </pc:spChg>
        <pc:spChg chg="mod">
          <ac:chgData name="Patrizia Bandiera (ICONSULTING)" userId="9c9afe8c-cb2d-4431-9099-db843cd16615" providerId="ADAL" clId="{D027C26E-269F-4353-8E6B-BAC3285E5374}" dt="2019-10-21T07:15:37.919" v="438" actId="1037"/>
          <ac:spMkLst>
            <pc:docMk/>
            <pc:sldMk cId="1590971390" sldId="275"/>
            <ac:spMk id="4" creationId="{BB3824B3-A8BE-1C44-BCD8-521A81E03F80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14:54.503" v="380" actId="1037"/>
        <pc:sldMkLst>
          <pc:docMk/>
          <pc:sldMk cId="1717641647" sldId="276"/>
        </pc:sldMkLst>
        <pc:spChg chg="mod">
          <ac:chgData name="Patrizia Bandiera (ICONSULTING)" userId="9c9afe8c-cb2d-4431-9099-db843cd16615" providerId="ADAL" clId="{D027C26E-269F-4353-8E6B-BAC3285E5374}" dt="2019-10-21T07:14:54.503" v="380" actId="1037"/>
          <ac:spMkLst>
            <pc:docMk/>
            <pc:sldMk cId="1717641647" sldId="276"/>
            <ac:spMk id="2" creationId="{88557A05-72BD-5246-A286-CD8F8DC10C31}"/>
          </ac:spMkLst>
        </pc:spChg>
        <pc:spChg chg="mod">
          <ac:chgData name="Patrizia Bandiera (ICONSULTING)" userId="9c9afe8c-cb2d-4431-9099-db843cd16615" providerId="ADAL" clId="{D027C26E-269F-4353-8E6B-BAC3285E5374}" dt="2019-10-21T07:14:54.503" v="380" actId="1037"/>
          <ac:spMkLst>
            <pc:docMk/>
            <pc:sldMk cId="1717641647" sldId="276"/>
            <ac:spMk id="3" creationId="{8C012252-4C5F-9541-A80A-119FFDF35781}"/>
          </ac:spMkLst>
        </pc:spChg>
        <pc:spChg chg="mod">
          <ac:chgData name="Patrizia Bandiera (ICONSULTING)" userId="9c9afe8c-cb2d-4431-9099-db843cd16615" providerId="ADAL" clId="{D027C26E-269F-4353-8E6B-BAC3285E5374}" dt="2019-10-21T07:14:54.503" v="380" actId="1037"/>
          <ac:spMkLst>
            <pc:docMk/>
            <pc:sldMk cId="1717641647" sldId="276"/>
            <ac:spMk id="4" creationId="{0EA18588-3326-B34F-9860-6EC4860FA135}"/>
          </ac:spMkLst>
        </pc:spChg>
        <pc:spChg chg="mod">
          <ac:chgData name="Patrizia Bandiera (ICONSULTING)" userId="9c9afe8c-cb2d-4431-9099-db843cd16615" providerId="ADAL" clId="{D027C26E-269F-4353-8E6B-BAC3285E5374}" dt="2019-10-21T07:14:54.503" v="380" actId="1037"/>
          <ac:spMkLst>
            <pc:docMk/>
            <pc:sldMk cId="1717641647" sldId="276"/>
            <ac:spMk id="5" creationId="{04C30FE7-807E-CD4C-8230-0CB9CE4289F1}"/>
          </ac:spMkLst>
        </pc:spChg>
        <pc:spChg chg="mod">
          <ac:chgData name="Patrizia Bandiera (ICONSULTING)" userId="9c9afe8c-cb2d-4431-9099-db843cd16615" providerId="ADAL" clId="{D027C26E-269F-4353-8E6B-BAC3285E5374}" dt="2019-10-21T07:14:54.503" v="380" actId="1037"/>
          <ac:spMkLst>
            <pc:docMk/>
            <pc:sldMk cId="1717641647" sldId="276"/>
            <ac:spMk id="7" creationId="{201578D9-3578-6E49-8BC7-97A8ADA4F1BE}"/>
          </ac:spMkLst>
        </pc:spChg>
        <pc:spChg chg="mod">
          <ac:chgData name="Patrizia Bandiera (ICONSULTING)" userId="9c9afe8c-cb2d-4431-9099-db843cd16615" providerId="ADAL" clId="{D027C26E-269F-4353-8E6B-BAC3285E5374}" dt="2019-10-21T07:14:54.503" v="380" actId="1037"/>
          <ac:spMkLst>
            <pc:docMk/>
            <pc:sldMk cId="1717641647" sldId="276"/>
            <ac:spMk id="9" creationId="{7EFA1626-DD65-B545-85E7-10865A801E92}"/>
          </ac:spMkLst>
        </pc:spChg>
        <pc:spChg chg="mod">
          <ac:chgData name="Patrizia Bandiera (ICONSULTING)" userId="9c9afe8c-cb2d-4431-9099-db843cd16615" providerId="ADAL" clId="{D027C26E-269F-4353-8E6B-BAC3285E5374}" dt="2019-10-21T07:14:54.503" v="380" actId="1037"/>
          <ac:spMkLst>
            <pc:docMk/>
            <pc:sldMk cId="1717641647" sldId="276"/>
            <ac:spMk id="10" creationId="{208C5A8A-9C23-8746-BC0E-2D05FCC66A04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19:29.219" v="874" actId="20577"/>
        <pc:sldMkLst>
          <pc:docMk/>
          <pc:sldMk cId="1373413673" sldId="280"/>
        </pc:sldMkLst>
        <pc:spChg chg="mod">
          <ac:chgData name="Patrizia Bandiera (ICONSULTING)" userId="9c9afe8c-cb2d-4431-9099-db843cd16615" providerId="ADAL" clId="{D027C26E-269F-4353-8E6B-BAC3285E5374}" dt="2019-10-21T07:19:29.219" v="874" actId="20577"/>
          <ac:spMkLst>
            <pc:docMk/>
            <pc:sldMk cId="1373413673" sldId="280"/>
            <ac:spMk id="2" creationId="{C5BA4632-F8B8-F341-9545-5E7EF76FE709}"/>
          </ac:spMkLst>
        </pc:spChg>
      </pc:sldChg>
      <pc:sldChg chg="ord">
        <pc:chgData name="Patrizia Bandiera (ICONSULTING)" userId="9c9afe8c-cb2d-4431-9099-db843cd16615" providerId="ADAL" clId="{D027C26E-269F-4353-8E6B-BAC3285E5374}" dt="2019-10-18T08:23:12.306" v="113"/>
        <pc:sldMkLst>
          <pc:docMk/>
          <pc:sldMk cId="285071619" sldId="284"/>
        </pc:sldMkLst>
      </pc:sldChg>
      <pc:sldChg chg="modSp">
        <pc:chgData name="Patrizia Bandiera (ICONSULTING)" userId="9c9afe8c-cb2d-4431-9099-db843cd16615" providerId="ADAL" clId="{D027C26E-269F-4353-8E6B-BAC3285E5374}" dt="2019-10-21T07:20:49.046" v="895" actId="20577"/>
        <pc:sldMkLst>
          <pc:docMk/>
          <pc:sldMk cId="4138866199" sldId="292"/>
        </pc:sldMkLst>
        <pc:spChg chg="mod">
          <ac:chgData name="Patrizia Bandiera (ICONSULTING)" userId="9c9afe8c-cb2d-4431-9099-db843cd16615" providerId="ADAL" clId="{D027C26E-269F-4353-8E6B-BAC3285E5374}" dt="2019-10-21T07:20:49.046" v="895" actId="20577"/>
          <ac:spMkLst>
            <pc:docMk/>
            <pc:sldMk cId="4138866199" sldId="292"/>
            <ac:spMk id="4" creationId="{542D72F8-4074-EF49-A017-516BE09F0162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16:12.435" v="524" actId="1038"/>
        <pc:sldMkLst>
          <pc:docMk/>
          <pc:sldMk cId="1108922834" sldId="295"/>
        </pc:sldMkLst>
        <pc:spChg chg="mod">
          <ac:chgData name="Patrizia Bandiera (ICONSULTING)" userId="9c9afe8c-cb2d-4431-9099-db843cd16615" providerId="ADAL" clId="{D027C26E-269F-4353-8E6B-BAC3285E5374}" dt="2019-10-21T07:16:12.435" v="524" actId="1038"/>
          <ac:spMkLst>
            <pc:docMk/>
            <pc:sldMk cId="1108922834" sldId="295"/>
            <ac:spMk id="3" creationId="{B2DAAED1-92D0-D947-A170-38A368B091EE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16:22.542" v="557" actId="1037"/>
        <pc:sldMkLst>
          <pc:docMk/>
          <pc:sldMk cId="3378716690" sldId="297"/>
        </pc:sldMkLst>
        <pc:spChg chg="mod">
          <ac:chgData name="Patrizia Bandiera (ICONSULTING)" userId="9c9afe8c-cb2d-4431-9099-db843cd16615" providerId="ADAL" clId="{D027C26E-269F-4353-8E6B-BAC3285E5374}" dt="2019-10-21T07:16:22.542" v="557" actId="1037"/>
          <ac:spMkLst>
            <pc:docMk/>
            <pc:sldMk cId="3378716690" sldId="297"/>
            <ac:spMk id="3" creationId="{B2DAAED1-92D0-D947-A170-38A368B091EE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16:30.807" v="588" actId="1038"/>
        <pc:sldMkLst>
          <pc:docMk/>
          <pc:sldMk cId="2352202962" sldId="298"/>
        </pc:sldMkLst>
        <pc:spChg chg="mod">
          <ac:chgData name="Patrizia Bandiera (ICONSULTING)" userId="9c9afe8c-cb2d-4431-9099-db843cd16615" providerId="ADAL" clId="{D027C26E-269F-4353-8E6B-BAC3285E5374}" dt="2019-10-21T07:16:30.807" v="588" actId="1038"/>
          <ac:spMkLst>
            <pc:docMk/>
            <pc:sldMk cId="2352202962" sldId="298"/>
            <ac:spMk id="3" creationId="{B2DAAED1-92D0-D947-A170-38A368B091EE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16:40.182" v="620" actId="1037"/>
        <pc:sldMkLst>
          <pc:docMk/>
          <pc:sldMk cId="3941935988" sldId="300"/>
        </pc:sldMkLst>
        <pc:spChg chg="mod">
          <ac:chgData name="Patrizia Bandiera (ICONSULTING)" userId="9c9afe8c-cb2d-4431-9099-db843cd16615" providerId="ADAL" clId="{D027C26E-269F-4353-8E6B-BAC3285E5374}" dt="2019-10-21T07:16:40.182" v="620" actId="1037"/>
          <ac:spMkLst>
            <pc:docMk/>
            <pc:sldMk cId="3941935988" sldId="300"/>
            <ac:spMk id="3" creationId="{B2DAAED1-92D0-D947-A170-38A368B091EE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16:47.541" v="648" actId="1037"/>
        <pc:sldMkLst>
          <pc:docMk/>
          <pc:sldMk cId="209149742" sldId="301"/>
        </pc:sldMkLst>
        <pc:spChg chg="mod">
          <ac:chgData name="Patrizia Bandiera (ICONSULTING)" userId="9c9afe8c-cb2d-4431-9099-db843cd16615" providerId="ADAL" clId="{D027C26E-269F-4353-8E6B-BAC3285E5374}" dt="2019-10-21T07:16:47.541" v="648" actId="1037"/>
          <ac:spMkLst>
            <pc:docMk/>
            <pc:sldMk cId="209149742" sldId="301"/>
            <ac:spMk id="3" creationId="{B2DAAED1-92D0-D947-A170-38A368B091EE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16:57.535" v="681" actId="1037"/>
        <pc:sldMkLst>
          <pc:docMk/>
          <pc:sldMk cId="1231899788" sldId="303"/>
        </pc:sldMkLst>
        <pc:spChg chg="mod">
          <ac:chgData name="Patrizia Bandiera (ICONSULTING)" userId="9c9afe8c-cb2d-4431-9099-db843cd16615" providerId="ADAL" clId="{D027C26E-269F-4353-8E6B-BAC3285E5374}" dt="2019-10-21T07:16:57.535" v="681" actId="1037"/>
          <ac:spMkLst>
            <pc:docMk/>
            <pc:sldMk cId="1231899788" sldId="303"/>
            <ac:spMk id="3" creationId="{B2DAAED1-92D0-D947-A170-38A368B091EE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17:09.880" v="709" actId="1037"/>
        <pc:sldMkLst>
          <pc:docMk/>
          <pc:sldMk cId="515336656" sldId="304"/>
        </pc:sldMkLst>
        <pc:spChg chg="mod">
          <ac:chgData name="Patrizia Bandiera (ICONSULTING)" userId="9c9afe8c-cb2d-4431-9099-db843cd16615" providerId="ADAL" clId="{D027C26E-269F-4353-8E6B-BAC3285E5374}" dt="2019-10-21T07:17:09.880" v="709" actId="1037"/>
          <ac:spMkLst>
            <pc:docMk/>
            <pc:sldMk cId="515336656" sldId="304"/>
            <ac:spMk id="3" creationId="{B2DAAED1-92D0-D947-A170-38A368B091EE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17:17.530" v="736" actId="1037"/>
        <pc:sldMkLst>
          <pc:docMk/>
          <pc:sldMk cId="2626261080" sldId="306"/>
        </pc:sldMkLst>
        <pc:spChg chg="mod">
          <ac:chgData name="Patrizia Bandiera (ICONSULTING)" userId="9c9afe8c-cb2d-4431-9099-db843cd16615" providerId="ADAL" clId="{D027C26E-269F-4353-8E6B-BAC3285E5374}" dt="2019-10-21T07:17:17.530" v="736" actId="1037"/>
          <ac:spMkLst>
            <pc:docMk/>
            <pc:sldMk cId="2626261080" sldId="306"/>
            <ac:spMk id="3" creationId="{B2DAAED1-92D0-D947-A170-38A368B091EE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17:22.610" v="758" actId="1038"/>
        <pc:sldMkLst>
          <pc:docMk/>
          <pc:sldMk cId="1841354547" sldId="307"/>
        </pc:sldMkLst>
        <pc:spChg chg="mod">
          <ac:chgData name="Patrizia Bandiera (ICONSULTING)" userId="9c9afe8c-cb2d-4431-9099-db843cd16615" providerId="ADAL" clId="{D027C26E-269F-4353-8E6B-BAC3285E5374}" dt="2019-10-21T07:17:22.610" v="758" actId="1038"/>
          <ac:spMkLst>
            <pc:docMk/>
            <pc:sldMk cId="1841354547" sldId="307"/>
            <ac:spMk id="3" creationId="{B2DAAED1-92D0-D947-A170-38A368B091EE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17:29.582" v="784" actId="1037"/>
        <pc:sldMkLst>
          <pc:docMk/>
          <pc:sldMk cId="3187392307" sldId="309"/>
        </pc:sldMkLst>
        <pc:spChg chg="mod">
          <ac:chgData name="Patrizia Bandiera (ICONSULTING)" userId="9c9afe8c-cb2d-4431-9099-db843cd16615" providerId="ADAL" clId="{D027C26E-269F-4353-8E6B-BAC3285E5374}" dt="2019-10-21T07:17:29.582" v="784" actId="1037"/>
          <ac:spMkLst>
            <pc:docMk/>
            <pc:sldMk cId="3187392307" sldId="309"/>
            <ac:spMk id="3" creationId="{B2DAAED1-92D0-D947-A170-38A368B091EE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17:34.910" v="806" actId="1037"/>
        <pc:sldMkLst>
          <pc:docMk/>
          <pc:sldMk cId="1422957928" sldId="310"/>
        </pc:sldMkLst>
        <pc:spChg chg="mod">
          <ac:chgData name="Patrizia Bandiera (ICONSULTING)" userId="9c9afe8c-cb2d-4431-9099-db843cd16615" providerId="ADAL" clId="{D027C26E-269F-4353-8E6B-BAC3285E5374}" dt="2019-10-21T07:17:34.910" v="806" actId="1037"/>
          <ac:spMkLst>
            <pc:docMk/>
            <pc:sldMk cId="1422957928" sldId="310"/>
            <ac:spMk id="3" creationId="{B2DAAED1-92D0-D947-A170-38A368B091EE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17:40.992" v="829" actId="1037"/>
        <pc:sldMkLst>
          <pc:docMk/>
          <pc:sldMk cId="2179726647" sldId="312"/>
        </pc:sldMkLst>
        <pc:spChg chg="mod">
          <ac:chgData name="Patrizia Bandiera (ICONSULTING)" userId="9c9afe8c-cb2d-4431-9099-db843cd16615" providerId="ADAL" clId="{D027C26E-269F-4353-8E6B-BAC3285E5374}" dt="2019-10-21T07:17:40.992" v="829" actId="1037"/>
          <ac:spMkLst>
            <pc:docMk/>
            <pc:sldMk cId="2179726647" sldId="312"/>
            <ac:spMk id="3" creationId="{B2DAAED1-92D0-D947-A170-38A368B091EE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17:47.813" v="864" actId="1038"/>
        <pc:sldMkLst>
          <pc:docMk/>
          <pc:sldMk cId="2138725068" sldId="313"/>
        </pc:sldMkLst>
        <pc:spChg chg="mod">
          <ac:chgData name="Patrizia Bandiera (ICONSULTING)" userId="9c9afe8c-cb2d-4431-9099-db843cd16615" providerId="ADAL" clId="{D027C26E-269F-4353-8E6B-BAC3285E5374}" dt="2019-10-21T07:17:47.813" v="864" actId="1038"/>
          <ac:spMkLst>
            <pc:docMk/>
            <pc:sldMk cId="2138725068" sldId="313"/>
            <ac:spMk id="3" creationId="{B2DAAED1-92D0-D947-A170-38A368B091EE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21:03.842" v="897"/>
        <pc:sldMkLst>
          <pc:docMk/>
          <pc:sldMk cId="2430180404" sldId="318"/>
        </pc:sldMkLst>
        <pc:spChg chg="mod">
          <ac:chgData name="Patrizia Bandiera (ICONSULTING)" userId="9c9afe8c-cb2d-4431-9099-db843cd16615" providerId="ADAL" clId="{D027C26E-269F-4353-8E6B-BAC3285E5374}" dt="2019-10-21T07:21:03.842" v="897"/>
          <ac:spMkLst>
            <pc:docMk/>
            <pc:sldMk cId="2430180404" sldId="318"/>
            <ac:spMk id="4" creationId="{AC69EB12-A576-4967-9ABD-9837DBFCF8BC}"/>
          </ac:spMkLst>
        </pc:spChg>
        <pc:spChg chg="mod">
          <ac:chgData name="Patrizia Bandiera (ICONSULTING)" userId="9c9afe8c-cb2d-4431-9099-db843cd16615" providerId="ADAL" clId="{D027C26E-269F-4353-8E6B-BAC3285E5374}" dt="2019-10-21T07:20:56.261" v="896"/>
          <ac:spMkLst>
            <pc:docMk/>
            <pc:sldMk cId="2430180404" sldId="318"/>
            <ac:spMk id="5" creationId="{A12CBC98-11CB-42D0-B4D4-FE423F03BAFF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21:20.552" v="901"/>
        <pc:sldMkLst>
          <pc:docMk/>
          <pc:sldMk cId="3506931744" sldId="319"/>
        </pc:sldMkLst>
        <pc:spChg chg="mod">
          <ac:chgData name="Patrizia Bandiera (ICONSULTING)" userId="9c9afe8c-cb2d-4431-9099-db843cd16615" providerId="ADAL" clId="{D027C26E-269F-4353-8E6B-BAC3285E5374}" dt="2019-10-21T07:21:05.784" v="898"/>
          <ac:spMkLst>
            <pc:docMk/>
            <pc:sldMk cId="3506931744" sldId="319"/>
            <ac:spMk id="4" creationId="{94175AA7-F5E6-4265-A7AC-B72F26A20DD2}"/>
          </ac:spMkLst>
        </pc:spChg>
        <pc:spChg chg="mod">
          <ac:chgData name="Patrizia Bandiera (ICONSULTING)" userId="9c9afe8c-cb2d-4431-9099-db843cd16615" providerId="ADAL" clId="{D027C26E-269F-4353-8E6B-BAC3285E5374}" dt="2019-10-21T07:21:20.552" v="901"/>
          <ac:spMkLst>
            <pc:docMk/>
            <pc:sldMk cId="3506931744" sldId="319"/>
            <ac:spMk id="5" creationId="{E8309ED2-B9CC-4C41-A381-668C03AE30DE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21:21.654" v="902"/>
        <pc:sldMkLst>
          <pc:docMk/>
          <pc:sldMk cId="3118681883" sldId="320"/>
        </pc:sldMkLst>
        <pc:spChg chg="mod">
          <ac:chgData name="Patrizia Bandiera (ICONSULTING)" userId="9c9afe8c-cb2d-4431-9099-db843cd16615" providerId="ADAL" clId="{D027C26E-269F-4353-8E6B-BAC3285E5374}" dt="2019-10-21T07:21:07.270" v="899"/>
          <ac:spMkLst>
            <pc:docMk/>
            <pc:sldMk cId="3118681883" sldId="320"/>
            <ac:spMk id="4" creationId="{8FD2C592-B253-4983-887C-3BA72167DD90}"/>
          </ac:spMkLst>
        </pc:spChg>
        <pc:spChg chg="mod">
          <ac:chgData name="Patrizia Bandiera (ICONSULTING)" userId="9c9afe8c-cb2d-4431-9099-db843cd16615" providerId="ADAL" clId="{D027C26E-269F-4353-8E6B-BAC3285E5374}" dt="2019-10-21T07:21:21.654" v="902"/>
          <ac:spMkLst>
            <pc:docMk/>
            <pc:sldMk cId="3118681883" sldId="320"/>
            <ac:spMk id="5" creationId="{3B765F89-2D52-4078-BA4E-6ED0814A01AA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21:23.352" v="903"/>
        <pc:sldMkLst>
          <pc:docMk/>
          <pc:sldMk cId="1512538463" sldId="321"/>
        </pc:sldMkLst>
        <pc:spChg chg="mod">
          <ac:chgData name="Patrizia Bandiera (ICONSULTING)" userId="9c9afe8c-cb2d-4431-9099-db843cd16615" providerId="ADAL" clId="{D027C26E-269F-4353-8E6B-BAC3285E5374}" dt="2019-10-21T07:21:08.700" v="900"/>
          <ac:spMkLst>
            <pc:docMk/>
            <pc:sldMk cId="1512538463" sldId="321"/>
            <ac:spMk id="6" creationId="{9188C6DA-94A7-49C3-AFE6-CE3BD5723E10}"/>
          </ac:spMkLst>
        </pc:spChg>
        <pc:spChg chg="mod">
          <ac:chgData name="Patrizia Bandiera (ICONSULTING)" userId="9c9afe8c-cb2d-4431-9099-db843cd16615" providerId="ADAL" clId="{D027C26E-269F-4353-8E6B-BAC3285E5374}" dt="2019-10-21T07:21:23.352" v="903"/>
          <ac:spMkLst>
            <pc:docMk/>
            <pc:sldMk cId="1512538463" sldId="321"/>
            <ac:spMk id="7" creationId="{A145A3BE-8362-4C56-AB0F-F382C0973F90}"/>
          </ac:spMkLst>
        </pc:spChg>
      </pc:sldChg>
      <pc:sldChg chg="modSp">
        <pc:chgData name="Patrizia Bandiera (ICONSULTING)" userId="9c9afe8c-cb2d-4431-9099-db843cd16615" providerId="ADAL" clId="{D027C26E-269F-4353-8E6B-BAC3285E5374}" dt="2019-10-21T07:20:44.636" v="892" actId="20577"/>
        <pc:sldMkLst>
          <pc:docMk/>
          <pc:sldMk cId="416604829" sldId="322"/>
        </pc:sldMkLst>
        <pc:spChg chg="mod">
          <ac:chgData name="Patrizia Bandiera (ICONSULTING)" userId="9c9afe8c-cb2d-4431-9099-db843cd16615" providerId="ADAL" clId="{D027C26E-269F-4353-8E6B-BAC3285E5374}" dt="2019-10-21T07:20:44.636" v="892" actId="20577"/>
          <ac:spMkLst>
            <pc:docMk/>
            <pc:sldMk cId="416604829" sldId="322"/>
            <ac:spMk id="6" creationId="{A8C6C131-A43E-4411-A276-AC578655ABC2}"/>
          </ac:spMkLst>
        </pc:spChg>
      </pc:sldChg>
      <pc:sldChg chg="addSp delSp modSp add">
        <pc:chgData name="Patrizia Bandiera (ICONSULTING)" userId="9c9afe8c-cb2d-4431-9099-db843cd16615" providerId="ADAL" clId="{D027C26E-269F-4353-8E6B-BAC3285E5374}" dt="2019-10-21T07:20:02.770" v="886" actId="20577"/>
        <pc:sldMkLst>
          <pc:docMk/>
          <pc:sldMk cId="1167756772" sldId="323"/>
        </pc:sldMkLst>
        <pc:spChg chg="del">
          <ac:chgData name="Patrizia Bandiera (ICONSULTING)" userId="9c9afe8c-cb2d-4431-9099-db843cd16615" providerId="ADAL" clId="{D027C26E-269F-4353-8E6B-BAC3285E5374}" dt="2019-10-11T08:52:53.529" v="35"/>
          <ac:spMkLst>
            <pc:docMk/>
            <pc:sldMk cId="1167756772" sldId="323"/>
            <ac:spMk id="2" creationId="{1F699853-EC0A-4597-BE3C-A4F3BDEC58E3}"/>
          </ac:spMkLst>
        </pc:spChg>
        <pc:spChg chg="del">
          <ac:chgData name="Patrizia Bandiera (ICONSULTING)" userId="9c9afe8c-cb2d-4431-9099-db843cd16615" providerId="ADAL" clId="{D027C26E-269F-4353-8E6B-BAC3285E5374}" dt="2019-10-11T08:52:53.529" v="35"/>
          <ac:spMkLst>
            <pc:docMk/>
            <pc:sldMk cId="1167756772" sldId="323"/>
            <ac:spMk id="3" creationId="{B7C53EDA-4A0D-496C-B06A-3D2B35456807}"/>
          </ac:spMkLst>
        </pc:spChg>
        <pc:spChg chg="add mod">
          <ac:chgData name="Patrizia Bandiera (ICONSULTING)" userId="9c9afe8c-cb2d-4431-9099-db843cd16615" providerId="ADAL" clId="{D027C26E-269F-4353-8E6B-BAC3285E5374}" dt="2019-10-21T07:20:02.770" v="886" actId="20577"/>
          <ac:spMkLst>
            <pc:docMk/>
            <pc:sldMk cId="1167756772" sldId="323"/>
            <ac:spMk id="4" creationId="{601B3BBE-673E-4C74-8EB3-78E4F9823995}"/>
          </ac:spMkLst>
        </pc:spChg>
        <pc:spChg chg="add mod">
          <ac:chgData name="Patrizia Bandiera (ICONSULTING)" userId="9c9afe8c-cb2d-4431-9099-db843cd16615" providerId="ADAL" clId="{D027C26E-269F-4353-8E6B-BAC3285E5374}" dt="2019-10-21T07:19:56.508" v="884" actId="20577"/>
          <ac:spMkLst>
            <pc:docMk/>
            <pc:sldMk cId="1167756772" sldId="323"/>
            <ac:spMk id="5" creationId="{95553F6B-26F2-40B4-A186-121CD311907C}"/>
          </ac:spMkLst>
        </pc:spChg>
      </pc:sldChg>
      <pc:sldChg chg="add del setBg">
        <pc:chgData name="Patrizia Bandiera (ICONSULTING)" userId="9c9afe8c-cb2d-4431-9099-db843cd16615" providerId="ADAL" clId="{D027C26E-269F-4353-8E6B-BAC3285E5374}" dt="2019-10-21T07:14:27.901" v="361" actId="2696"/>
        <pc:sldMkLst>
          <pc:docMk/>
          <pc:sldMk cId="1880064289" sldId="324"/>
        </pc:sldMkLst>
      </pc:sldChg>
      <pc:sldMasterChg chg="delSldLayout modSldLayout">
        <pc:chgData name="Patrizia Bandiera (ICONSULTING)" userId="9c9afe8c-cb2d-4431-9099-db843cd16615" providerId="ADAL" clId="{D027C26E-269F-4353-8E6B-BAC3285E5374}" dt="2019-10-21T07:14:27.907" v="362" actId="2696"/>
        <pc:sldMasterMkLst>
          <pc:docMk/>
          <pc:sldMasterMk cId="827103863" sldId="2147483648"/>
        </pc:sldMasterMkLst>
        <pc:sldLayoutChg chg="addSp delSp modSp">
          <pc:chgData name="Patrizia Bandiera (ICONSULTING)" userId="9c9afe8c-cb2d-4431-9099-db843cd16615" providerId="ADAL" clId="{D027C26E-269F-4353-8E6B-BAC3285E5374}" dt="2019-10-21T07:07:52.433" v="318" actId="14100"/>
          <pc:sldLayoutMkLst>
            <pc:docMk/>
            <pc:sldMasterMk cId="827103863" sldId="2147483648"/>
            <pc:sldLayoutMk cId="2673768717" sldId="2147483650"/>
          </pc:sldLayoutMkLst>
          <pc:spChg chg="mod">
            <ac:chgData name="Patrizia Bandiera (ICONSULTING)" userId="9c9afe8c-cb2d-4431-9099-db843cd16615" providerId="ADAL" clId="{D027C26E-269F-4353-8E6B-BAC3285E5374}" dt="2019-10-21T07:07:52.433" v="318" actId="14100"/>
            <ac:spMkLst>
              <pc:docMk/>
              <pc:sldMasterMk cId="827103863" sldId="2147483648"/>
              <pc:sldLayoutMk cId="2673768717" sldId="2147483650"/>
              <ac:spMk id="8" creationId="{0A3600DC-F3EC-6D42-A1E9-4827B5EEDE0E}"/>
            </ac:spMkLst>
          </pc:spChg>
          <pc:spChg chg="mod">
            <ac:chgData name="Patrizia Bandiera (ICONSULTING)" userId="9c9afe8c-cb2d-4431-9099-db843cd16615" providerId="ADAL" clId="{D027C26E-269F-4353-8E6B-BAC3285E5374}" dt="2019-10-21T07:07:52.433" v="318" actId="14100"/>
            <ac:spMkLst>
              <pc:docMk/>
              <pc:sldMasterMk cId="827103863" sldId="2147483648"/>
              <pc:sldLayoutMk cId="2673768717" sldId="2147483650"/>
              <ac:spMk id="12" creationId="{B5CF82A0-249B-2841-ABF6-11C10575EC31}"/>
            </ac:spMkLst>
          </pc:spChg>
          <pc:picChg chg="del">
            <ac:chgData name="Patrizia Bandiera (ICONSULTING)" userId="9c9afe8c-cb2d-4431-9099-db843cd16615" providerId="ADAL" clId="{D027C26E-269F-4353-8E6B-BAC3285E5374}" dt="2019-10-21T07:05:06.803" v="251" actId="478"/>
            <ac:picMkLst>
              <pc:docMk/>
              <pc:sldMasterMk cId="827103863" sldId="2147483648"/>
              <pc:sldLayoutMk cId="2673768717" sldId="2147483650"/>
              <ac:picMk id="5" creationId="{31DC0B0B-C7DC-EA40-BCAA-1F36668DD2BA}"/>
            </ac:picMkLst>
          </pc:picChg>
          <pc:picChg chg="add">
            <ac:chgData name="Patrizia Bandiera (ICONSULTING)" userId="9c9afe8c-cb2d-4431-9099-db843cd16615" providerId="ADAL" clId="{D027C26E-269F-4353-8E6B-BAC3285E5374}" dt="2019-10-21T07:05:07.157" v="252"/>
            <ac:picMkLst>
              <pc:docMk/>
              <pc:sldMasterMk cId="827103863" sldId="2147483648"/>
              <pc:sldLayoutMk cId="2673768717" sldId="2147483650"/>
              <ac:picMk id="7" creationId="{88A7E951-D8DE-4A8C-973D-6854BBE6AE4D}"/>
            </ac:picMkLst>
          </pc:picChg>
        </pc:sldLayoutChg>
        <pc:sldLayoutChg chg="addSp delSp modSp">
          <pc:chgData name="Patrizia Bandiera (ICONSULTING)" userId="9c9afe8c-cb2d-4431-9099-db843cd16615" providerId="ADAL" clId="{D027C26E-269F-4353-8E6B-BAC3285E5374}" dt="2019-10-21T07:08:51.193" v="324" actId="14100"/>
          <pc:sldLayoutMkLst>
            <pc:docMk/>
            <pc:sldMasterMk cId="827103863" sldId="2147483648"/>
            <pc:sldLayoutMk cId="668538413" sldId="2147483657"/>
          </pc:sldLayoutMkLst>
          <pc:spChg chg="mod">
            <ac:chgData name="Patrizia Bandiera (ICONSULTING)" userId="9c9afe8c-cb2d-4431-9099-db843cd16615" providerId="ADAL" clId="{D027C26E-269F-4353-8E6B-BAC3285E5374}" dt="2019-10-21T07:08:51.193" v="324" actId="14100"/>
            <ac:spMkLst>
              <pc:docMk/>
              <pc:sldMasterMk cId="827103863" sldId="2147483648"/>
              <pc:sldLayoutMk cId="668538413" sldId="2147483657"/>
              <ac:spMk id="6" creationId="{471424FB-DF96-1D40-A3E2-D621690D54F1}"/>
            </ac:spMkLst>
          </pc:spChg>
          <pc:spChg chg="mod">
            <ac:chgData name="Patrizia Bandiera (ICONSULTING)" userId="9c9afe8c-cb2d-4431-9099-db843cd16615" providerId="ADAL" clId="{D027C26E-269F-4353-8E6B-BAC3285E5374}" dt="2019-10-21T07:08:51.193" v="324" actId="14100"/>
            <ac:spMkLst>
              <pc:docMk/>
              <pc:sldMasterMk cId="827103863" sldId="2147483648"/>
              <pc:sldLayoutMk cId="668538413" sldId="2147483657"/>
              <ac:spMk id="15" creationId="{1EDAA2A2-7FD3-8C4C-919A-B91B0F562E19}"/>
            </ac:spMkLst>
          </pc:spChg>
          <pc:picChg chg="del">
            <ac:chgData name="Patrizia Bandiera (ICONSULTING)" userId="9c9afe8c-cb2d-4431-9099-db843cd16615" providerId="ADAL" clId="{D027C26E-269F-4353-8E6B-BAC3285E5374}" dt="2019-10-21T07:05:16.334" v="257" actId="478"/>
            <ac:picMkLst>
              <pc:docMk/>
              <pc:sldMasterMk cId="827103863" sldId="2147483648"/>
              <pc:sldLayoutMk cId="668538413" sldId="2147483657"/>
              <ac:picMk id="7" creationId="{93BB40F0-D6E1-B746-9121-464D9BBDFCE3}"/>
            </ac:picMkLst>
          </pc:picChg>
          <pc:picChg chg="add">
            <ac:chgData name="Patrizia Bandiera (ICONSULTING)" userId="9c9afe8c-cb2d-4431-9099-db843cd16615" providerId="ADAL" clId="{D027C26E-269F-4353-8E6B-BAC3285E5374}" dt="2019-10-21T07:05:16.728" v="258"/>
            <ac:picMkLst>
              <pc:docMk/>
              <pc:sldMasterMk cId="827103863" sldId="2147483648"/>
              <pc:sldLayoutMk cId="668538413" sldId="2147483657"/>
              <ac:picMk id="8" creationId="{D868F84C-4F5C-4AE6-9733-889C37D4C1DE}"/>
            </ac:picMkLst>
          </pc:picChg>
        </pc:sldLayoutChg>
        <pc:sldLayoutChg chg="addSp delSp">
          <pc:chgData name="Patrizia Bandiera (ICONSULTING)" userId="9c9afe8c-cb2d-4431-9099-db843cd16615" providerId="ADAL" clId="{D027C26E-269F-4353-8E6B-BAC3285E5374}" dt="2019-10-21T07:10:15.395" v="335" actId="478"/>
          <pc:sldLayoutMkLst>
            <pc:docMk/>
            <pc:sldMasterMk cId="827103863" sldId="2147483648"/>
            <pc:sldLayoutMk cId="3370333082" sldId="2147483660"/>
          </pc:sldLayoutMkLst>
          <pc:picChg chg="add del">
            <ac:chgData name="Patrizia Bandiera (ICONSULTING)" userId="9c9afe8c-cb2d-4431-9099-db843cd16615" providerId="ADAL" clId="{D027C26E-269F-4353-8E6B-BAC3285E5374}" dt="2019-10-21T07:10:06.126" v="332" actId="478"/>
            <ac:picMkLst>
              <pc:docMk/>
              <pc:sldMasterMk cId="827103863" sldId="2147483648"/>
              <pc:sldLayoutMk cId="3370333082" sldId="2147483660"/>
              <ac:picMk id="5" creationId="{3BE08FA3-7FD7-4BFE-817C-5FEA0A1DD3B5}"/>
            </ac:picMkLst>
          </pc:picChg>
          <pc:picChg chg="add del">
            <ac:chgData name="Patrizia Bandiera (ICONSULTING)" userId="9c9afe8c-cb2d-4431-9099-db843cd16615" providerId="ADAL" clId="{D027C26E-269F-4353-8E6B-BAC3285E5374}" dt="2019-10-21T07:10:06.775" v="333"/>
            <ac:picMkLst>
              <pc:docMk/>
              <pc:sldMasterMk cId="827103863" sldId="2147483648"/>
              <pc:sldLayoutMk cId="3370333082" sldId="2147483660"/>
              <ac:picMk id="6" creationId="{B1B1820A-B8FA-4A79-9905-EC7B77725DE6}"/>
            </ac:picMkLst>
          </pc:picChg>
          <pc:picChg chg="del">
            <ac:chgData name="Patrizia Bandiera (ICONSULTING)" userId="9c9afe8c-cb2d-4431-9099-db843cd16615" providerId="ADAL" clId="{D027C26E-269F-4353-8E6B-BAC3285E5374}" dt="2019-10-21T07:00:34.136" v="116" actId="478"/>
            <ac:picMkLst>
              <pc:docMk/>
              <pc:sldMasterMk cId="827103863" sldId="2147483648"/>
              <pc:sldLayoutMk cId="3370333082" sldId="2147483660"/>
              <ac:picMk id="7" creationId="{28B4D826-96D9-1149-8A64-1F6CA17E832D}"/>
            </ac:picMkLst>
          </pc:picChg>
          <pc:picChg chg="add del">
            <ac:chgData name="Patrizia Bandiera (ICONSULTING)" userId="9c9afe8c-cb2d-4431-9099-db843cd16615" providerId="ADAL" clId="{D027C26E-269F-4353-8E6B-BAC3285E5374}" dt="2019-10-21T07:10:15.395" v="335" actId="478"/>
            <ac:picMkLst>
              <pc:docMk/>
              <pc:sldMasterMk cId="827103863" sldId="2147483648"/>
              <pc:sldLayoutMk cId="3370333082" sldId="2147483660"/>
              <ac:picMk id="8" creationId="{C1CAE034-E218-4CA5-A4FE-5B669E054254}"/>
            </ac:picMkLst>
          </pc:picChg>
        </pc:sldLayoutChg>
        <pc:sldLayoutChg chg="addSp delSp modSp">
          <pc:chgData name="Patrizia Bandiera (ICONSULTING)" userId="9c9afe8c-cb2d-4431-9099-db843cd16615" providerId="ADAL" clId="{D027C26E-269F-4353-8E6B-BAC3285E5374}" dt="2019-10-21T07:03:34.003" v="173" actId="478"/>
          <pc:sldLayoutMkLst>
            <pc:docMk/>
            <pc:sldMasterMk cId="827103863" sldId="2147483648"/>
            <pc:sldLayoutMk cId="3363044812" sldId="2147483663"/>
          </pc:sldLayoutMkLst>
          <pc:spChg chg="mod">
            <ac:chgData name="Patrizia Bandiera (ICONSULTING)" userId="9c9afe8c-cb2d-4431-9099-db843cd16615" providerId="ADAL" clId="{D027C26E-269F-4353-8E6B-BAC3285E5374}" dt="2019-10-11T10:44:07.586" v="85" actId="207"/>
            <ac:spMkLst>
              <pc:docMk/>
              <pc:sldMasterMk cId="827103863" sldId="2147483648"/>
              <pc:sldLayoutMk cId="3363044812" sldId="2147483663"/>
              <ac:spMk id="7" creationId="{9E4E8913-7DEA-CE49-BBDF-7BFAD8A9054B}"/>
            </ac:spMkLst>
          </pc:spChg>
          <pc:picChg chg="add">
            <ac:chgData name="Patrizia Bandiera (ICONSULTING)" userId="9c9afe8c-cb2d-4431-9099-db843cd16615" providerId="ADAL" clId="{D027C26E-269F-4353-8E6B-BAC3285E5374}" dt="2019-10-21T07:03:31.667" v="172"/>
            <ac:picMkLst>
              <pc:docMk/>
              <pc:sldMasterMk cId="827103863" sldId="2147483648"/>
              <pc:sldLayoutMk cId="3363044812" sldId="2147483663"/>
              <ac:picMk id="6" creationId="{E486A490-3E32-4BB8-A610-D5FCC5EBEE8B}"/>
            </ac:picMkLst>
          </pc:picChg>
          <pc:picChg chg="del">
            <ac:chgData name="Patrizia Bandiera (ICONSULTING)" userId="9c9afe8c-cb2d-4431-9099-db843cd16615" providerId="ADAL" clId="{D027C26E-269F-4353-8E6B-BAC3285E5374}" dt="2019-10-21T07:03:34.003" v="173" actId="478"/>
            <ac:picMkLst>
              <pc:docMk/>
              <pc:sldMasterMk cId="827103863" sldId="2147483648"/>
              <pc:sldLayoutMk cId="3363044812" sldId="2147483663"/>
              <ac:picMk id="8" creationId="{51BE7F24-2834-BC46-8DC5-848AFA401712}"/>
            </ac:picMkLst>
          </pc:picChg>
        </pc:sldLayoutChg>
        <pc:sldLayoutChg chg="addSp delSp modSp">
          <pc:chgData name="Patrizia Bandiera (ICONSULTING)" userId="9c9afe8c-cb2d-4431-9099-db843cd16615" providerId="ADAL" clId="{D027C26E-269F-4353-8E6B-BAC3285E5374}" dt="2019-10-21T07:11:40.255" v="357"/>
          <pc:sldLayoutMkLst>
            <pc:docMk/>
            <pc:sldMasterMk cId="827103863" sldId="2147483648"/>
            <pc:sldLayoutMk cId="3354400738" sldId="2147483664"/>
          </pc:sldLayoutMkLst>
          <pc:spChg chg="mod">
            <ac:chgData name="Patrizia Bandiera (ICONSULTING)" userId="9c9afe8c-cb2d-4431-9099-db843cd16615" providerId="ADAL" clId="{D027C26E-269F-4353-8E6B-BAC3285E5374}" dt="2019-10-17T12:52:10.230" v="110" actId="207"/>
            <ac:spMkLst>
              <pc:docMk/>
              <pc:sldMasterMk cId="827103863" sldId="2147483648"/>
              <pc:sldLayoutMk cId="3354400738" sldId="2147483664"/>
              <ac:spMk id="6" creationId="{FECEC994-CD49-8B4D-934B-D9C4645E6AC0}"/>
            </ac:spMkLst>
          </pc:spChg>
          <pc:picChg chg="del">
            <ac:chgData name="Patrizia Bandiera (ICONSULTING)" userId="9c9afe8c-cb2d-4431-9099-db843cd16615" providerId="ADAL" clId="{D027C26E-269F-4353-8E6B-BAC3285E5374}" dt="2019-10-17T12:51:56.188" v="107" actId="478"/>
            <ac:picMkLst>
              <pc:docMk/>
              <pc:sldMasterMk cId="827103863" sldId="2147483648"/>
              <pc:sldLayoutMk cId="3354400738" sldId="2147483664"/>
              <ac:picMk id="3" creationId="{5DF51039-F137-4502-A2D3-63A11162BC67}"/>
            </ac:picMkLst>
          </pc:picChg>
          <pc:picChg chg="add mod ord modCrop">
            <ac:chgData name="Patrizia Bandiera (ICONSULTING)" userId="9c9afe8c-cb2d-4431-9099-db843cd16615" providerId="ADAL" clId="{D027C26E-269F-4353-8E6B-BAC3285E5374}" dt="2019-10-17T12:52:00.254" v="109" actId="167"/>
            <ac:picMkLst>
              <pc:docMk/>
              <pc:sldMasterMk cId="827103863" sldId="2147483648"/>
              <pc:sldLayoutMk cId="3354400738" sldId="2147483664"/>
              <ac:picMk id="4" creationId="{633A647D-2BDC-4FD6-8DCD-424D6620D4A9}"/>
            </ac:picMkLst>
          </pc:picChg>
          <pc:picChg chg="add">
            <ac:chgData name="Patrizia Bandiera (ICONSULTING)" userId="9c9afe8c-cb2d-4431-9099-db843cd16615" providerId="ADAL" clId="{D027C26E-269F-4353-8E6B-BAC3285E5374}" dt="2019-10-21T07:11:40.255" v="357"/>
            <ac:picMkLst>
              <pc:docMk/>
              <pc:sldMasterMk cId="827103863" sldId="2147483648"/>
              <pc:sldLayoutMk cId="3354400738" sldId="2147483664"/>
              <ac:picMk id="5" creationId="{6A5481C5-1D38-4CA4-BEEF-6E359B740493}"/>
            </ac:picMkLst>
          </pc:picChg>
          <pc:picChg chg="del">
            <ac:chgData name="Patrizia Bandiera (ICONSULTING)" userId="9c9afe8c-cb2d-4431-9099-db843cd16615" providerId="ADAL" clId="{D027C26E-269F-4353-8E6B-BAC3285E5374}" dt="2019-10-17T12:52:18.948" v="111" actId="478"/>
            <ac:picMkLst>
              <pc:docMk/>
              <pc:sldMasterMk cId="827103863" sldId="2147483648"/>
              <pc:sldLayoutMk cId="3354400738" sldId="2147483664"/>
              <ac:picMk id="7" creationId="{B265BD56-49B8-BF45-B79A-FEA57D849CAC}"/>
            </ac:picMkLst>
          </pc:picChg>
          <pc:picChg chg="add del">
            <ac:chgData name="Patrizia Bandiera (ICONSULTING)" userId="9c9afe8c-cb2d-4431-9099-db843cd16615" providerId="ADAL" clId="{D027C26E-269F-4353-8E6B-BAC3285E5374}" dt="2019-10-21T07:11:39.970" v="356" actId="478"/>
            <ac:picMkLst>
              <pc:docMk/>
              <pc:sldMasterMk cId="827103863" sldId="2147483648"/>
              <pc:sldLayoutMk cId="3354400738" sldId="2147483664"/>
              <ac:picMk id="8" creationId="{8D3D0242-77D7-4229-B115-B6D8CB7FE30C}"/>
            </ac:picMkLst>
          </pc:picChg>
        </pc:sldLayoutChg>
        <pc:sldLayoutChg chg="addSp delSp">
          <pc:chgData name="Patrizia Bandiera (ICONSULTING)" userId="9c9afe8c-cb2d-4431-9099-db843cd16615" providerId="ADAL" clId="{D027C26E-269F-4353-8E6B-BAC3285E5374}" dt="2019-10-21T07:01:51.186" v="149" actId="478"/>
          <pc:sldLayoutMkLst>
            <pc:docMk/>
            <pc:sldMasterMk cId="827103863" sldId="2147483648"/>
            <pc:sldLayoutMk cId="1180769533" sldId="2147483665"/>
          </pc:sldLayoutMkLst>
          <pc:picChg chg="del">
            <ac:chgData name="Patrizia Bandiera (ICONSULTING)" userId="9c9afe8c-cb2d-4431-9099-db843cd16615" providerId="ADAL" clId="{D027C26E-269F-4353-8E6B-BAC3285E5374}" dt="2019-10-21T07:01:51.186" v="149" actId="478"/>
            <ac:picMkLst>
              <pc:docMk/>
              <pc:sldMasterMk cId="827103863" sldId="2147483648"/>
              <pc:sldLayoutMk cId="1180769533" sldId="2147483665"/>
              <ac:picMk id="5" creationId="{14AFA844-626F-0345-B4FD-588780B7E290}"/>
            </ac:picMkLst>
          </pc:picChg>
          <pc:picChg chg="add">
            <ac:chgData name="Patrizia Bandiera (ICONSULTING)" userId="9c9afe8c-cb2d-4431-9099-db843cd16615" providerId="ADAL" clId="{D027C26E-269F-4353-8E6B-BAC3285E5374}" dt="2019-10-21T07:01:49.482" v="148"/>
            <ac:picMkLst>
              <pc:docMk/>
              <pc:sldMasterMk cId="827103863" sldId="2147483648"/>
              <pc:sldLayoutMk cId="1180769533" sldId="2147483665"/>
              <ac:picMk id="11" creationId="{CA72381E-8FC7-49F4-9EC7-D1665C9F7934}"/>
            </ac:picMkLst>
          </pc:picChg>
        </pc:sldLayoutChg>
        <pc:sldLayoutChg chg="addSp delSp">
          <pc:chgData name="Patrizia Bandiera (ICONSULTING)" userId="9c9afe8c-cb2d-4431-9099-db843cd16615" providerId="ADAL" clId="{D027C26E-269F-4353-8E6B-BAC3285E5374}" dt="2019-10-21T07:02:51.455" v="155" actId="478"/>
          <pc:sldLayoutMkLst>
            <pc:docMk/>
            <pc:sldMasterMk cId="827103863" sldId="2147483648"/>
            <pc:sldLayoutMk cId="3081848420" sldId="2147483669"/>
          </pc:sldLayoutMkLst>
          <pc:picChg chg="add">
            <ac:chgData name="Patrizia Bandiera (ICONSULTING)" userId="9c9afe8c-cb2d-4431-9099-db843cd16615" providerId="ADAL" clId="{D027C26E-269F-4353-8E6B-BAC3285E5374}" dt="2019-10-21T07:02:49.836" v="154"/>
            <ac:picMkLst>
              <pc:docMk/>
              <pc:sldMasterMk cId="827103863" sldId="2147483648"/>
              <pc:sldLayoutMk cId="3081848420" sldId="2147483669"/>
              <ac:picMk id="5" creationId="{B42E3B96-73AB-4848-9063-D1D61266ABA0}"/>
            </ac:picMkLst>
          </pc:picChg>
          <pc:picChg chg="del">
            <ac:chgData name="Patrizia Bandiera (ICONSULTING)" userId="9c9afe8c-cb2d-4431-9099-db843cd16615" providerId="ADAL" clId="{D027C26E-269F-4353-8E6B-BAC3285E5374}" dt="2019-10-21T07:02:51.455" v="155" actId="478"/>
            <ac:picMkLst>
              <pc:docMk/>
              <pc:sldMasterMk cId="827103863" sldId="2147483648"/>
              <pc:sldLayoutMk cId="3081848420" sldId="2147483669"/>
              <ac:picMk id="8" creationId="{74A70D1B-6012-A342-AEDF-28E132FB3C74}"/>
            </ac:picMkLst>
          </pc:picChg>
        </pc:sldLayoutChg>
        <pc:sldLayoutChg chg="addSp delSp modSp">
          <pc:chgData name="Patrizia Bandiera (ICONSULTING)" userId="9c9afe8c-cb2d-4431-9099-db843cd16615" providerId="ADAL" clId="{D027C26E-269F-4353-8E6B-BAC3285E5374}" dt="2019-10-21T07:07:40.188" v="317" actId="14100"/>
          <pc:sldLayoutMkLst>
            <pc:docMk/>
            <pc:sldMasterMk cId="827103863" sldId="2147483648"/>
            <pc:sldLayoutMk cId="2237104541" sldId="2147483670"/>
          </pc:sldLayoutMkLst>
          <pc:spChg chg="mod">
            <ac:chgData name="Patrizia Bandiera (ICONSULTING)" userId="9c9afe8c-cb2d-4431-9099-db843cd16615" providerId="ADAL" clId="{D027C26E-269F-4353-8E6B-BAC3285E5374}" dt="2019-10-21T07:07:40.188" v="317" actId="14100"/>
            <ac:spMkLst>
              <pc:docMk/>
              <pc:sldMasterMk cId="827103863" sldId="2147483648"/>
              <pc:sldLayoutMk cId="2237104541" sldId="2147483670"/>
              <ac:spMk id="2" creationId="{22D365F6-260A-9040-AEF8-90581AE93CC9}"/>
            </ac:spMkLst>
          </pc:spChg>
          <pc:spChg chg="mod">
            <ac:chgData name="Patrizia Bandiera (ICONSULTING)" userId="9c9afe8c-cb2d-4431-9099-db843cd16615" providerId="ADAL" clId="{D027C26E-269F-4353-8E6B-BAC3285E5374}" dt="2019-10-21T07:07:40.188" v="317" actId="14100"/>
            <ac:spMkLst>
              <pc:docMk/>
              <pc:sldMasterMk cId="827103863" sldId="2147483648"/>
              <pc:sldLayoutMk cId="2237104541" sldId="2147483670"/>
              <ac:spMk id="11" creationId="{36662728-9DD1-5741-A926-55BD95F5A525}"/>
            </ac:spMkLst>
          </pc:spChg>
          <pc:spChg chg="mod">
            <ac:chgData name="Patrizia Bandiera (ICONSULTING)" userId="9c9afe8c-cb2d-4431-9099-db843cd16615" providerId="ADAL" clId="{D027C26E-269F-4353-8E6B-BAC3285E5374}" dt="2019-10-21T07:07:40.188" v="317" actId="14100"/>
            <ac:spMkLst>
              <pc:docMk/>
              <pc:sldMasterMk cId="827103863" sldId="2147483648"/>
              <pc:sldLayoutMk cId="2237104541" sldId="2147483670"/>
              <ac:spMk id="13" creationId="{652D84D9-5CA9-0445-BC38-535436188EFF}"/>
            </ac:spMkLst>
          </pc:spChg>
          <pc:picChg chg="del">
            <ac:chgData name="Patrizia Bandiera (ICONSULTING)" userId="9c9afe8c-cb2d-4431-9099-db843cd16615" providerId="ADAL" clId="{D027C26E-269F-4353-8E6B-BAC3285E5374}" dt="2019-10-21T07:03:41.678" v="174" actId="478"/>
            <ac:picMkLst>
              <pc:docMk/>
              <pc:sldMasterMk cId="827103863" sldId="2147483648"/>
              <pc:sldLayoutMk cId="2237104541" sldId="2147483670"/>
              <ac:picMk id="6" creationId="{BC38ED20-4A31-8644-AF86-EC4785ADCF40}"/>
            </ac:picMkLst>
          </pc:picChg>
          <pc:picChg chg="add">
            <ac:chgData name="Patrizia Bandiera (ICONSULTING)" userId="9c9afe8c-cb2d-4431-9099-db843cd16615" providerId="ADAL" clId="{D027C26E-269F-4353-8E6B-BAC3285E5374}" dt="2019-10-21T07:03:42.458" v="175"/>
            <ac:picMkLst>
              <pc:docMk/>
              <pc:sldMasterMk cId="827103863" sldId="2147483648"/>
              <pc:sldLayoutMk cId="2237104541" sldId="2147483670"/>
              <ac:picMk id="7" creationId="{3870A16E-7777-485C-97DA-174EC96D8ECA}"/>
            </ac:picMkLst>
          </pc:picChg>
        </pc:sldLayoutChg>
        <pc:sldLayoutChg chg="addSp delSp">
          <pc:chgData name="Patrizia Bandiera (ICONSULTING)" userId="9c9afe8c-cb2d-4431-9099-db843cd16615" providerId="ADAL" clId="{D027C26E-269F-4353-8E6B-BAC3285E5374}" dt="2019-10-21T07:02:05.774" v="153" actId="478"/>
          <pc:sldLayoutMkLst>
            <pc:docMk/>
            <pc:sldMasterMk cId="827103863" sldId="2147483648"/>
            <pc:sldLayoutMk cId="912148126" sldId="2147483673"/>
          </pc:sldLayoutMkLst>
          <pc:picChg chg="del">
            <ac:chgData name="Patrizia Bandiera (ICONSULTING)" userId="9c9afe8c-cb2d-4431-9099-db843cd16615" providerId="ADAL" clId="{D027C26E-269F-4353-8E6B-BAC3285E5374}" dt="2019-10-21T07:02:05.774" v="153" actId="478"/>
            <ac:picMkLst>
              <pc:docMk/>
              <pc:sldMasterMk cId="827103863" sldId="2147483648"/>
              <pc:sldLayoutMk cId="912148126" sldId="2147483673"/>
              <ac:picMk id="5" creationId="{14AFA844-626F-0345-B4FD-588780B7E290}"/>
            </ac:picMkLst>
          </pc:picChg>
          <pc:picChg chg="add">
            <ac:chgData name="Patrizia Bandiera (ICONSULTING)" userId="9c9afe8c-cb2d-4431-9099-db843cd16615" providerId="ADAL" clId="{D027C26E-269F-4353-8E6B-BAC3285E5374}" dt="2019-10-21T07:02:04.070" v="152"/>
            <ac:picMkLst>
              <pc:docMk/>
              <pc:sldMasterMk cId="827103863" sldId="2147483648"/>
              <pc:sldLayoutMk cId="912148126" sldId="2147483673"/>
              <ac:picMk id="9" creationId="{5C2F2C18-CFCE-450E-8C1D-8B79B0D5B3C1}"/>
            </ac:picMkLst>
          </pc:picChg>
        </pc:sldLayoutChg>
        <pc:sldLayoutChg chg="modSp">
          <pc:chgData name="Patrizia Bandiera (ICONSULTING)" userId="9c9afe8c-cb2d-4431-9099-db843cd16615" providerId="ADAL" clId="{D027C26E-269F-4353-8E6B-BAC3285E5374}" dt="2019-10-21T07:01:37.385" v="147" actId="1037"/>
          <pc:sldLayoutMkLst>
            <pc:docMk/>
            <pc:sldMasterMk cId="827103863" sldId="2147483648"/>
            <pc:sldLayoutMk cId="149747312" sldId="2147483674"/>
          </pc:sldLayoutMkLst>
          <pc:picChg chg="mod">
            <ac:chgData name="Patrizia Bandiera (ICONSULTING)" userId="9c9afe8c-cb2d-4431-9099-db843cd16615" providerId="ADAL" clId="{D027C26E-269F-4353-8E6B-BAC3285E5374}" dt="2019-10-21T07:01:37.385" v="147" actId="1037"/>
            <ac:picMkLst>
              <pc:docMk/>
              <pc:sldMasterMk cId="827103863" sldId="2147483648"/>
              <pc:sldLayoutMk cId="149747312" sldId="2147483674"/>
              <ac:picMk id="8" creationId="{CFB0B226-80C9-B646-82FF-0AEC4EAEFC34}"/>
            </ac:picMkLst>
          </pc:picChg>
        </pc:sldLayoutChg>
        <pc:sldLayoutChg chg="addSp delSp">
          <pc:chgData name="Patrizia Bandiera (ICONSULTING)" userId="9c9afe8c-cb2d-4431-9099-db843cd16615" providerId="ADAL" clId="{D027C26E-269F-4353-8E6B-BAC3285E5374}" dt="2019-10-21T07:01:58.735" v="151" actId="478"/>
          <pc:sldLayoutMkLst>
            <pc:docMk/>
            <pc:sldMasterMk cId="827103863" sldId="2147483648"/>
            <pc:sldLayoutMk cId="2915778013" sldId="2147483675"/>
          </pc:sldLayoutMkLst>
          <pc:picChg chg="del">
            <ac:chgData name="Patrizia Bandiera (ICONSULTING)" userId="9c9afe8c-cb2d-4431-9099-db843cd16615" providerId="ADAL" clId="{D027C26E-269F-4353-8E6B-BAC3285E5374}" dt="2019-10-21T07:01:58.735" v="151" actId="478"/>
            <ac:picMkLst>
              <pc:docMk/>
              <pc:sldMasterMk cId="827103863" sldId="2147483648"/>
              <pc:sldLayoutMk cId="2915778013" sldId="2147483675"/>
              <ac:picMk id="5" creationId="{14AFA844-626F-0345-B4FD-588780B7E290}"/>
            </ac:picMkLst>
          </pc:picChg>
          <pc:picChg chg="add">
            <ac:chgData name="Patrizia Bandiera (ICONSULTING)" userId="9c9afe8c-cb2d-4431-9099-db843cd16615" providerId="ADAL" clId="{D027C26E-269F-4353-8E6B-BAC3285E5374}" dt="2019-10-21T07:01:56.430" v="150"/>
            <ac:picMkLst>
              <pc:docMk/>
              <pc:sldMasterMk cId="827103863" sldId="2147483648"/>
              <pc:sldLayoutMk cId="2915778013" sldId="2147483675"/>
              <ac:picMk id="12" creationId="{714966E0-70D1-434D-AA6A-76F60FB53A7A}"/>
            </ac:picMkLst>
          </pc:picChg>
        </pc:sldLayoutChg>
        <pc:sldLayoutChg chg="addSp delSp modSp">
          <pc:chgData name="Patrizia Bandiera (ICONSULTING)" userId="9c9afe8c-cb2d-4431-9099-db843cd16615" providerId="ADAL" clId="{D027C26E-269F-4353-8E6B-BAC3285E5374}" dt="2019-10-21T07:07:29.478" v="316" actId="14100"/>
          <pc:sldLayoutMkLst>
            <pc:docMk/>
            <pc:sldMasterMk cId="827103863" sldId="2147483648"/>
            <pc:sldLayoutMk cId="2918719592" sldId="2147483677"/>
          </pc:sldLayoutMkLst>
          <pc:spChg chg="mod">
            <ac:chgData name="Patrizia Bandiera (ICONSULTING)" userId="9c9afe8c-cb2d-4431-9099-db843cd16615" providerId="ADAL" clId="{D027C26E-269F-4353-8E6B-BAC3285E5374}" dt="2019-10-21T07:07:29.478" v="316" actId="14100"/>
            <ac:spMkLst>
              <pc:docMk/>
              <pc:sldMasterMk cId="827103863" sldId="2147483648"/>
              <pc:sldLayoutMk cId="2918719592" sldId="2147483677"/>
              <ac:spMk id="11" creationId="{36662728-9DD1-5741-A926-55BD95F5A525}"/>
            </ac:spMkLst>
          </pc:spChg>
          <pc:spChg chg="mod">
            <ac:chgData name="Patrizia Bandiera (ICONSULTING)" userId="9c9afe8c-cb2d-4431-9099-db843cd16615" providerId="ADAL" clId="{D027C26E-269F-4353-8E6B-BAC3285E5374}" dt="2019-10-21T07:07:29.478" v="316" actId="14100"/>
            <ac:spMkLst>
              <pc:docMk/>
              <pc:sldMasterMk cId="827103863" sldId="2147483648"/>
              <pc:sldLayoutMk cId="2918719592" sldId="2147483677"/>
              <ac:spMk id="13" creationId="{652D84D9-5CA9-0445-BC38-535436188EFF}"/>
            </ac:spMkLst>
          </pc:spChg>
          <pc:spChg chg="mod">
            <ac:chgData name="Patrizia Bandiera (ICONSULTING)" userId="9c9afe8c-cb2d-4431-9099-db843cd16615" providerId="ADAL" clId="{D027C26E-269F-4353-8E6B-BAC3285E5374}" dt="2019-10-21T07:07:29.478" v="316" actId="14100"/>
            <ac:spMkLst>
              <pc:docMk/>
              <pc:sldMasterMk cId="827103863" sldId="2147483648"/>
              <pc:sldLayoutMk cId="2918719592" sldId="2147483677"/>
              <ac:spMk id="16" creationId="{045ED298-CFEE-3145-A328-6A82F306D579}"/>
            </ac:spMkLst>
          </pc:spChg>
          <pc:picChg chg="add">
            <ac:chgData name="Patrizia Bandiera (ICONSULTING)" userId="9c9afe8c-cb2d-4431-9099-db843cd16615" providerId="ADAL" clId="{D027C26E-269F-4353-8E6B-BAC3285E5374}" dt="2019-10-21T07:04:16.520" v="214"/>
            <ac:picMkLst>
              <pc:docMk/>
              <pc:sldMasterMk cId="827103863" sldId="2147483648"/>
              <pc:sldLayoutMk cId="2918719592" sldId="2147483677"/>
              <ac:picMk id="7" creationId="{5728FA84-CFD7-4CD2-A4DC-FF763FB10397}"/>
            </ac:picMkLst>
          </pc:picChg>
          <pc:picChg chg="del">
            <ac:chgData name="Patrizia Bandiera (ICONSULTING)" userId="9c9afe8c-cb2d-4431-9099-db843cd16615" providerId="ADAL" clId="{D027C26E-269F-4353-8E6B-BAC3285E5374}" dt="2019-10-21T07:04:18.193" v="215" actId="478"/>
            <ac:picMkLst>
              <pc:docMk/>
              <pc:sldMasterMk cId="827103863" sldId="2147483648"/>
              <pc:sldLayoutMk cId="2918719592" sldId="2147483677"/>
              <ac:picMk id="8" creationId="{EBD676B8-EB5D-A741-A629-199D36853E6A}"/>
            </ac:picMkLst>
          </pc:picChg>
        </pc:sldLayoutChg>
        <pc:sldLayoutChg chg="addSp delSp modSp">
          <pc:chgData name="Patrizia Bandiera (ICONSULTING)" userId="9c9afe8c-cb2d-4431-9099-db843cd16615" providerId="ADAL" clId="{D027C26E-269F-4353-8E6B-BAC3285E5374}" dt="2019-10-21T07:09:20.370" v="327" actId="14100"/>
          <pc:sldLayoutMkLst>
            <pc:docMk/>
            <pc:sldMasterMk cId="827103863" sldId="2147483648"/>
            <pc:sldLayoutMk cId="2424507714" sldId="2147483678"/>
          </pc:sldLayoutMkLst>
          <pc:spChg chg="mod">
            <ac:chgData name="Patrizia Bandiera (ICONSULTING)" userId="9c9afe8c-cb2d-4431-9099-db843cd16615" providerId="ADAL" clId="{D027C26E-269F-4353-8E6B-BAC3285E5374}" dt="2019-10-21T07:09:20.370" v="327" actId="14100"/>
            <ac:spMkLst>
              <pc:docMk/>
              <pc:sldMasterMk cId="827103863" sldId="2147483648"/>
              <pc:sldLayoutMk cId="2424507714" sldId="2147483678"/>
              <ac:spMk id="6" creationId="{471424FB-DF96-1D40-A3E2-D621690D54F1}"/>
            </ac:spMkLst>
          </pc:spChg>
          <pc:spChg chg="mod">
            <ac:chgData name="Patrizia Bandiera (ICONSULTING)" userId="9c9afe8c-cb2d-4431-9099-db843cd16615" providerId="ADAL" clId="{D027C26E-269F-4353-8E6B-BAC3285E5374}" dt="2019-10-21T07:09:20.370" v="327" actId="14100"/>
            <ac:spMkLst>
              <pc:docMk/>
              <pc:sldMasterMk cId="827103863" sldId="2147483648"/>
              <pc:sldLayoutMk cId="2424507714" sldId="2147483678"/>
              <ac:spMk id="17" creationId="{976A53FD-3ED9-5943-AAA8-01408A99C9BF}"/>
            </ac:spMkLst>
          </pc:spChg>
          <pc:picChg chg="del">
            <ac:chgData name="Patrizia Bandiera (ICONSULTING)" userId="9c9afe8c-cb2d-4431-9099-db843cd16615" providerId="ADAL" clId="{D027C26E-269F-4353-8E6B-BAC3285E5374}" dt="2019-10-21T07:05:23.373" v="263" actId="478"/>
            <ac:picMkLst>
              <pc:docMk/>
              <pc:sldMasterMk cId="827103863" sldId="2147483648"/>
              <pc:sldLayoutMk cId="2424507714" sldId="2147483678"/>
              <ac:picMk id="7" creationId="{EA531A8E-D4E7-4C45-A7DB-7F5740A36871}"/>
            </ac:picMkLst>
          </pc:picChg>
          <pc:picChg chg="add">
            <ac:chgData name="Patrizia Bandiera (ICONSULTING)" userId="9c9afe8c-cb2d-4431-9099-db843cd16615" providerId="ADAL" clId="{D027C26E-269F-4353-8E6B-BAC3285E5374}" dt="2019-10-21T07:05:23.743" v="264"/>
            <ac:picMkLst>
              <pc:docMk/>
              <pc:sldMasterMk cId="827103863" sldId="2147483648"/>
              <pc:sldLayoutMk cId="2424507714" sldId="2147483678"/>
              <ac:picMk id="8" creationId="{F15C226D-6FA0-4F25-8BA8-CC445E1EDF80}"/>
            </ac:picMkLst>
          </pc:picChg>
        </pc:sldLayoutChg>
        <pc:sldLayoutChg chg="addSp delSp">
          <pc:chgData name="Patrizia Bandiera (ICONSULTING)" userId="9c9afe8c-cb2d-4431-9099-db843cd16615" providerId="ADAL" clId="{D027C26E-269F-4353-8E6B-BAC3285E5374}" dt="2019-10-21T07:02:55.967" v="157" actId="478"/>
          <pc:sldLayoutMkLst>
            <pc:docMk/>
            <pc:sldMasterMk cId="827103863" sldId="2147483648"/>
            <pc:sldLayoutMk cId="3595516125" sldId="2147483679"/>
          </pc:sldLayoutMkLst>
          <pc:picChg chg="add">
            <ac:chgData name="Patrizia Bandiera (ICONSULTING)" userId="9c9afe8c-cb2d-4431-9099-db843cd16615" providerId="ADAL" clId="{D027C26E-269F-4353-8E6B-BAC3285E5374}" dt="2019-10-21T07:02:53.977" v="156"/>
            <ac:picMkLst>
              <pc:docMk/>
              <pc:sldMasterMk cId="827103863" sldId="2147483648"/>
              <pc:sldLayoutMk cId="3595516125" sldId="2147483679"/>
              <ac:picMk id="7" creationId="{3CAF5A2C-1529-4E55-91CA-F5E1DC1DE34A}"/>
            </ac:picMkLst>
          </pc:picChg>
          <pc:picChg chg="del">
            <ac:chgData name="Patrizia Bandiera (ICONSULTING)" userId="9c9afe8c-cb2d-4431-9099-db843cd16615" providerId="ADAL" clId="{D027C26E-269F-4353-8E6B-BAC3285E5374}" dt="2019-10-21T07:02:55.967" v="157" actId="478"/>
            <ac:picMkLst>
              <pc:docMk/>
              <pc:sldMasterMk cId="827103863" sldId="2147483648"/>
              <pc:sldLayoutMk cId="3595516125" sldId="2147483679"/>
              <ac:picMk id="8" creationId="{83D04F1D-BDB8-AD4E-9C46-A2F7277987B7}"/>
            </ac:picMkLst>
          </pc:picChg>
        </pc:sldLayoutChg>
        <pc:sldLayoutChg chg="addSp delSp modSp">
          <pc:chgData name="Patrizia Bandiera (ICONSULTING)" userId="9c9afe8c-cb2d-4431-9099-db843cd16615" providerId="ADAL" clId="{D027C26E-269F-4353-8E6B-BAC3285E5374}" dt="2019-10-21T07:03:00.006" v="159" actId="478"/>
          <pc:sldLayoutMkLst>
            <pc:docMk/>
            <pc:sldMasterMk cId="827103863" sldId="2147483648"/>
            <pc:sldLayoutMk cId="1306332785" sldId="2147483680"/>
          </pc:sldLayoutMkLst>
          <pc:spChg chg="mod">
            <ac:chgData name="Patrizia Bandiera (ICONSULTING)" userId="9c9afe8c-cb2d-4431-9099-db843cd16615" providerId="ADAL" clId="{D027C26E-269F-4353-8E6B-BAC3285E5374}" dt="2019-10-11T10:43:24.778" v="79" actId="207"/>
            <ac:spMkLst>
              <pc:docMk/>
              <pc:sldMasterMk cId="827103863" sldId="2147483648"/>
              <pc:sldLayoutMk cId="1306332785" sldId="2147483680"/>
              <ac:spMk id="6" creationId="{3AA709A4-F7A9-1340-9AF7-31931853EA22}"/>
            </ac:spMkLst>
          </pc:spChg>
          <pc:picChg chg="del">
            <ac:chgData name="Patrizia Bandiera (ICONSULTING)" userId="9c9afe8c-cb2d-4431-9099-db843cd16615" providerId="ADAL" clId="{D027C26E-269F-4353-8E6B-BAC3285E5374}" dt="2019-10-21T07:03:00.006" v="159" actId="478"/>
            <ac:picMkLst>
              <pc:docMk/>
              <pc:sldMasterMk cId="827103863" sldId="2147483648"/>
              <pc:sldLayoutMk cId="1306332785" sldId="2147483680"/>
              <ac:picMk id="7" creationId="{BB4A592C-DA52-F740-91EC-7CAD12EE864B}"/>
            </ac:picMkLst>
          </pc:picChg>
          <pc:picChg chg="add">
            <ac:chgData name="Patrizia Bandiera (ICONSULTING)" userId="9c9afe8c-cb2d-4431-9099-db843cd16615" providerId="ADAL" clId="{D027C26E-269F-4353-8E6B-BAC3285E5374}" dt="2019-10-21T07:02:58.534" v="158"/>
            <ac:picMkLst>
              <pc:docMk/>
              <pc:sldMasterMk cId="827103863" sldId="2147483648"/>
              <pc:sldLayoutMk cId="1306332785" sldId="2147483680"/>
              <ac:picMk id="9" creationId="{D09980F0-C518-4CAC-A159-6FA3ADAC9077}"/>
            </ac:picMkLst>
          </pc:picChg>
        </pc:sldLayoutChg>
        <pc:sldLayoutChg chg="addSp delSp">
          <pc:chgData name="Patrizia Bandiera (ICONSULTING)" userId="9c9afe8c-cb2d-4431-9099-db843cd16615" providerId="ADAL" clId="{D027C26E-269F-4353-8E6B-BAC3285E5374}" dt="2019-10-21T07:11:10.424" v="339" actId="478"/>
          <pc:sldLayoutMkLst>
            <pc:docMk/>
            <pc:sldMasterMk cId="827103863" sldId="2147483648"/>
            <pc:sldLayoutMk cId="734503054" sldId="2147483681"/>
          </pc:sldLayoutMkLst>
          <pc:picChg chg="add">
            <ac:chgData name="Patrizia Bandiera (ICONSULTING)" userId="9c9afe8c-cb2d-4431-9099-db843cd16615" providerId="ADAL" clId="{D027C26E-269F-4353-8E6B-BAC3285E5374}" dt="2019-10-21T07:11:08.889" v="338"/>
            <ac:picMkLst>
              <pc:docMk/>
              <pc:sldMasterMk cId="827103863" sldId="2147483648"/>
              <pc:sldLayoutMk cId="734503054" sldId="2147483681"/>
              <ac:picMk id="5" creationId="{D3190ADE-32D9-42C3-8654-7E308C4BEA51}"/>
            </ac:picMkLst>
          </pc:picChg>
          <pc:picChg chg="del">
            <ac:chgData name="Patrizia Bandiera (ICONSULTING)" userId="9c9afe8c-cb2d-4431-9099-db843cd16615" providerId="ADAL" clId="{D027C26E-269F-4353-8E6B-BAC3285E5374}" dt="2019-10-21T07:11:10.424" v="339" actId="478"/>
            <ac:picMkLst>
              <pc:docMk/>
              <pc:sldMasterMk cId="827103863" sldId="2147483648"/>
              <pc:sldLayoutMk cId="734503054" sldId="2147483681"/>
              <ac:picMk id="13" creationId="{16D02BDE-9A88-3944-BA26-46039E0E22C1}"/>
            </ac:picMkLst>
          </pc:picChg>
        </pc:sldLayoutChg>
        <pc:sldLayoutChg chg="addSp delSp modSp">
          <pc:chgData name="Patrizia Bandiera (ICONSULTING)" userId="9c9afe8c-cb2d-4431-9099-db843cd16615" providerId="ADAL" clId="{D027C26E-269F-4353-8E6B-BAC3285E5374}" dt="2019-10-21T07:03:05.720" v="161" actId="478"/>
          <pc:sldLayoutMkLst>
            <pc:docMk/>
            <pc:sldMasterMk cId="827103863" sldId="2147483648"/>
            <pc:sldLayoutMk cId="3623245706" sldId="2147483682"/>
          </pc:sldLayoutMkLst>
          <pc:spChg chg="mod">
            <ac:chgData name="Patrizia Bandiera (ICONSULTING)" userId="9c9afe8c-cb2d-4431-9099-db843cd16615" providerId="ADAL" clId="{D027C26E-269F-4353-8E6B-BAC3285E5374}" dt="2019-10-11T10:43:33.650" v="80" actId="207"/>
            <ac:spMkLst>
              <pc:docMk/>
              <pc:sldMasterMk cId="827103863" sldId="2147483648"/>
              <pc:sldLayoutMk cId="3623245706" sldId="2147483682"/>
              <ac:spMk id="6" creationId="{3AA709A4-F7A9-1340-9AF7-31931853EA22}"/>
            </ac:spMkLst>
          </pc:spChg>
          <pc:picChg chg="del">
            <ac:chgData name="Patrizia Bandiera (ICONSULTING)" userId="9c9afe8c-cb2d-4431-9099-db843cd16615" providerId="ADAL" clId="{D027C26E-269F-4353-8E6B-BAC3285E5374}" dt="2019-10-21T07:03:05.720" v="161" actId="478"/>
            <ac:picMkLst>
              <pc:docMk/>
              <pc:sldMasterMk cId="827103863" sldId="2147483648"/>
              <pc:sldLayoutMk cId="3623245706" sldId="2147483682"/>
              <ac:picMk id="7" creationId="{6DE5424B-F90E-D74D-9985-9BE9017FF9BE}"/>
            </ac:picMkLst>
          </pc:picChg>
          <pc:picChg chg="add">
            <ac:chgData name="Patrizia Bandiera (ICONSULTING)" userId="9c9afe8c-cb2d-4431-9099-db843cd16615" providerId="ADAL" clId="{D027C26E-269F-4353-8E6B-BAC3285E5374}" dt="2019-10-21T07:03:04.285" v="160"/>
            <ac:picMkLst>
              <pc:docMk/>
              <pc:sldMasterMk cId="827103863" sldId="2147483648"/>
              <pc:sldLayoutMk cId="3623245706" sldId="2147483682"/>
              <ac:picMk id="9" creationId="{5042470C-458E-42A7-B24C-CD4A1A441BE7}"/>
            </ac:picMkLst>
          </pc:picChg>
        </pc:sldLayoutChg>
        <pc:sldLayoutChg chg="addSp delSp">
          <pc:chgData name="Patrizia Bandiera (ICONSULTING)" userId="9c9afe8c-cb2d-4431-9099-db843cd16615" providerId="ADAL" clId="{D027C26E-269F-4353-8E6B-BAC3285E5374}" dt="2019-10-21T07:11:24.648" v="347"/>
          <pc:sldLayoutMkLst>
            <pc:docMk/>
            <pc:sldMasterMk cId="827103863" sldId="2147483648"/>
            <pc:sldLayoutMk cId="2771511601" sldId="2147483683"/>
          </pc:sldLayoutMkLst>
          <pc:picChg chg="add">
            <ac:chgData name="Patrizia Bandiera (ICONSULTING)" userId="9c9afe8c-cb2d-4431-9099-db843cd16615" providerId="ADAL" clId="{D027C26E-269F-4353-8E6B-BAC3285E5374}" dt="2019-10-21T07:11:24.648" v="347"/>
            <ac:picMkLst>
              <pc:docMk/>
              <pc:sldMasterMk cId="827103863" sldId="2147483648"/>
              <pc:sldLayoutMk cId="2771511601" sldId="2147483683"/>
              <ac:picMk id="5" creationId="{F5A97E37-8709-4640-BCD4-A3BE9F9DEB7B}"/>
            </ac:picMkLst>
          </pc:picChg>
          <pc:picChg chg="del">
            <ac:chgData name="Patrizia Bandiera (ICONSULTING)" userId="9c9afe8c-cb2d-4431-9099-db843cd16615" providerId="ADAL" clId="{D027C26E-269F-4353-8E6B-BAC3285E5374}" dt="2019-10-21T07:11:24.062" v="346" actId="478"/>
            <ac:picMkLst>
              <pc:docMk/>
              <pc:sldMasterMk cId="827103863" sldId="2147483648"/>
              <pc:sldLayoutMk cId="2771511601" sldId="2147483683"/>
              <ac:picMk id="7" creationId="{2465861B-8571-4490-8070-5E9C1D7F4DF9}"/>
            </ac:picMkLst>
          </pc:picChg>
        </pc:sldLayoutChg>
        <pc:sldLayoutChg chg="addSp delSp modSp">
          <pc:chgData name="Patrizia Bandiera (ICONSULTING)" userId="9c9afe8c-cb2d-4431-9099-db843cd16615" providerId="ADAL" clId="{D027C26E-269F-4353-8E6B-BAC3285E5374}" dt="2019-10-21T07:03:16.916" v="165"/>
          <pc:sldLayoutMkLst>
            <pc:docMk/>
            <pc:sldMasterMk cId="827103863" sldId="2147483648"/>
            <pc:sldLayoutMk cId="1004306480" sldId="2147483684"/>
          </pc:sldLayoutMkLst>
          <pc:spChg chg="mod">
            <ac:chgData name="Patrizia Bandiera (ICONSULTING)" userId="9c9afe8c-cb2d-4431-9099-db843cd16615" providerId="ADAL" clId="{D027C26E-269F-4353-8E6B-BAC3285E5374}" dt="2019-10-11T10:43:48.746" v="82" actId="207"/>
            <ac:spMkLst>
              <pc:docMk/>
              <pc:sldMasterMk cId="827103863" sldId="2147483648"/>
              <pc:sldLayoutMk cId="1004306480" sldId="2147483684"/>
              <ac:spMk id="6" creationId="{3AA709A4-F7A9-1340-9AF7-31931853EA22}"/>
            </ac:spMkLst>
          </pc:spChg>
          <pc:picChg chg="del">
            <ac:chgData name="Patrizia Bandiera (ICONSULTING)" userId="9c9afe8c-cb2d-4431-9099-db843cd16615" providerId="ADAL" clId="{D027C26E-269F-4353-8E6B-BAC3285E5374}" dt="2019-10-21T07:03:16.546" v="164" actId="478"/>
            <ac:picMkLst>
              <pc:docMk/>
              <pc:sldMasterMk cId="827103863" sldId="2147483648"/>
              <pc:sldLayoutMk cId="1004306480" sldId="2147483684"/>
              <ac:picMk id="7" creationId="{1B4C5FF7-A894-5042-B80C-FE8CE71F454E}"/>
            </ac:picMkLst>
          </pc:picChg>
          <pc:picChg chg="add">
            <ac:chgData name="Patrizia Bandiera (ICONSULTING)" userId="9c9afe8c-cb2d-4431-9099-db843cd16615" providerId="ADAL" clId="{D027C26E-269F-4353-8E6B-BAC3285E5374}" dt="2019-10-21T07:03:16.916" v="165"/>
            <ac:picMkLst>
              <pc:docMk/>
              <pc:sldMasterMk cId="827103863" sldId="2147483648"/>
              <pc:sldLayoutMk cId="1004306480" sldId="2147483684"/>
              <ac:picMk id="9" creationId="{BF96DB0F-69BC-47E6-B229-E9CC01438503}"/>
            </ac:picMkLst>
          </pc:picChg>
        </pc:sldLayoutChg>
        <pc:sldLayoutChg chg="addSp delSp">
          <pc:chgData name="Patrizia Bandiera (ICONSULTING)" userId="9c9afe8c-cb2d-4431-9099-db843cd16615" providerId="ADAL" clId="{D027C26E-269F-4353-8E6B-BAC3285E5374}" dt="2019-10-21T07:03:20.508" v="167"/>
          <pc:sldLayoutMkLst>
            <pc:docMk/>
            <pc:sldMasterMk cId="827103863" sldId="2147483648"/>
            <pc:sldLayoutMk cId="1027207113" sldId="2147483685"/>
          </pc:sldLayoutMkLst>
          <pc:picChg chg="add">
            <ac:chgData name="Patrizia Bandiera (ICONSULTING)" userId="9c9afe8c-cb2d-4431-9099-db843cd16615" providerId="ADAL" clId="{D027C26E-269F-4353-8E6B-BAC3285E5374}" dt="2019-10-21T07:03:20.508" v="167"/>
            <ac:picMkLst>
              <pc:docMk/>
              <pc:sldMasterMk cId="827103863" sldId="2147483648"/>
              <pc:sldLayoutMk cId="1027207113" sldId="2147483685"/>
              <ac:picMk id="6" creationId="{BDA5FD34-44E0-4EFB-AA87-2D498A34B2E4}"/>
            </ac:picMkLst>
          </pc:picChg>
          <pc:picChg chg="del">
            <ac:chgData name="Patrizia Bandiera (ICONSULTING)" userId="9c9afe8c-cb2d-4431-9099-db843cd16615" providerId="ADAL" clId="{D027C26E-269F-4353-8E6B-BAC3285E5374}" dt="2019-10-21T07:03:20.170" v="166" actId="478"/>
            <ac:picMkLst>
              <pc:docMk/>
              <pc:sldMasterMk cId="827103863" sldId="2147483648"/>
              <pc:sldLayoutMk cId="1027207113" sldId="2147483685"/>
              <ac:picMk id="7" creationId="{36DBC277-1BAB-9B44-906B-857B89B723FB}"/>
            </ac:picMkLst>
          </pc:picChg>
        </pc:sldLayoutChg>
        <pc:sldLayoutChg chg="addSp delSp modSp">
          <pc:chgData name="Patrizia Bandiera (ICONSULTING)" userId="9c9afe8c-cb2d-4431-9099-db843cd16615" providerId="ADAL" clId="{D027C26E-269F-4353-8E6B-BAC3285E5374}" dt="2019-10-21T07:03:23.246" v="169"/>
          <pc:sldLayoutMkLst>
            <pc:docMk/>
            <pc:sldMasterMk cId="827103863" sldId="2147483648"/>
            <pc:sldLayoutMk cId="2252148879" sldId="2147483686"/>
          </pc:sldLayoutMkLst>
          <pc:spChg chg="mod">
            <ac:chgData name="Patrizia Bandiera (ICONSULTING)" userId="9c9afe8c-cb2d-4431-9099-db843cd16615" providerId="ADAL" clId="{D027C26E-269F-4353-8E6B-BAC3285E5374}" dt="2019-10-11T10:44:21.579" v="86" actId="207"/>
            <ac:spMkLst>
              <pc:docMk/>
              <pc:sldMasterMk cId="827103863" sldId="2147483648"/>
              <pc:sldLayoutMk cId="2252148879" sldId="2147483686"/>
              <ac:spMk id="6" creationId="{3AA709A4-F7A9-1340-9AF7-31931853EA22}"/>
            </ac:spMkLst>
          </pc:spChg>
          <pc:picChg chg="del">
            <ac:chgData name="Patrizia Bandiera (ICONSULTING)" userId="9c9afe8c-cb2d-4431-9099-db843cd16615" providerId="ADAL" clId="{D027C26E-269F-4353-8E6B-BAC3285E5374}" dt="2019-10-21T07:03:22.930" v="168" actId="478"/>
            <ac:picMkLst>
              <pc:docMk/>
              <pc:sldMasterMk cId="827103863" sldId="2147483648"/>
              <pc:sldLayoutMk cId="2252148879" sldId="2147483686"/>
              <ac:picMk id="7" creationId="{51AFF11B-4677-5845-9DCA-1D13E3D69D7F}"/>
            </ac:picMkLst>
          </pc:picChg>
          <pc:picChg chg="add">
            <ac:chgData name="Patrizia Bandiera (ICONSULTING)" userId="9c9afe8c-cb2d-4431-9099-db843cd16615" providerId="ADAL" clId="{D027C26E-269F-4353-8E6B-BAC3285E5374}" dt="2019-10-21T07:03:23.246" v="169"/>
            <ac:picMkLst>
              <pc:docMk/>
              <pc:sldMasterMk cId="827103863" sldId="2147483648"/>
              <pc:sldLayoutMk cId="2252148879" sldId="2147483686"/>
              <ac:picMk id="9" creationId="{77401040-7A19-4C37-A7CC-DACBE66D8444}"/>
            </ac:picMkLst>
          </pc:picChg>
        </pc:sldLayoutChg>
        <pc:sldLayoutChg chg="addSp delSp">
          <pc:chgData name="Patrizia Bandiera (ICONSULTING)" userId="9c9afe8c-cb2d-4431-9099-db843cd16615" providerId="ADAL" clId="{D027C26E-269F-4353-8E6B-BAC3285E5374}" dt="2019-10-21T07:11:33.755" v="353"/>
          <pc:sldLayoutMkLst>
            <pc:docMk/>
            <pc:sldMasterMk cId="827103863" sldId="2147483648"/>
            <pc:sldLayoutMk cId="418108998" sldId="2147483687"/>
          </pc:sldLayoutMkLst>
          <pc:picChg chg="add">
            <ac:chgData name="Patrizia Bandiera (ICONSULTING)" userId="9c9afe8c-cb2d-4431-9099-db843cd16615" providerId="ADAL" clId="{D027C26E-269F-4353-8E6B-BAC3285E5374}" dt="2019-10-21T07:11:33.755" v="353"/>
            <ac:picMkLst>
              <pc:docMk/>
              <pc:sldMasterMk cId="827103863" sldId="2147483648"/>
              <pc:sldLayoutMk cId="418108998" sldId="2147483687"/>
              <ac:picMk id="6" creationId="{E05F0F32-BE73-4FEB-BA96-09DF4CD0D14D}"/>
            </ac:picMkLst>
          </pc:picChg>
          <pc:picChg chg="del">
            <ac:chgData name="Patrizia Bandiera (ICONSULTING)" userId="9c9afe8c-cb2d-4431-9099-db843cd16615" providerId="ADAL" clId="{D027C26E-269F-4353-8E6B-BAC3285E5374}" dt="2019-10-21T07:11:33.539" v="352" actId="478"/>
            <ac:picMkLst>
              <pc:docMk/>
              <pc:sldMasterMk cId="827103863" sldId="2147483648"/>
              <pc:sldLayoutMk cId="418108998" sldId="2147483687"/>
              <ac:picMk id="8" creationId="{8404B93A-E2CD-4A7B-9049-FE068C9E47BC}"/>
            </ac:picMkLst>
          </pc:picChg>
        </pc:sldLayoutChg>
        <pc:sldLayoutChg chg="addSp delSp modSp">
          <pc:chgData name="Patrizia Bandiera (ICONSULTING)" userId="9c9afe8c-cb2d-4431-9099-db843cd16615" providerId="ADAL" clId="{D027C26E-269F-4353-8E6B-BAC3285E5374}" dt="2019-10-21T07:03:27.087" v="171"/>
          <pc:sldLayoutMkLst>
            <pc:docMk/>
            <pc:sldMasterMk cId="827103863" sldId="2147483648"/>
            <pc:sldLayoutMk cId="2559578425" sldId="2147483688"/>
          </pc:sldLayoutMkLst>
          <pc:spChg chg="mod">
            <ac:chgData name="Patrizia Bandiera (ICONSULTING)" userId="9c9afe8c-cb2d-4431-9099-db843cd16615" providerId="ADAL" clId="{D027C26E-269F-4353-8E6B-BAC3285E5374}" dt="2019-10-11T10:44:03.264" v="84" actId="207"/>
            <ac:spMkLst>
              <pc:docMk/>
              <pc:sldMasterMk cId="827103863" sldId="2147483648"/>
              <pc:sldLayoutMk cId="2559578425" sldId="2147483688"/>
              <ac:spMk id="6" creationId="{3AA709A4-F7A9-1340-9AF7-31931853EA22}"/>
            </ac:spMkLst>
          </pc:spChg>
          <pc:picChg chg="del">
            <ac:chgData name="Patrizia Bandiera (ICONSULTING)" userId="9c9afe8c-cb2d-4431-9099-db843cd16615" providerId="ADAL" clId="{D027C26E-269F-4353-8E6B-BAC3285E5374}" dt="2019-10-21T07:03:26.708" v="170" actId="478"/>
            <ac:picMkLst>
              <pc:docMk/>
              <pc:sldMasterMk cId="827103863" sldId="2147483648"/>
              <pc:sldLayoutMk cId="2559578425" sldId="2147483688"/>
              <ac:picMk id="7" creationId="{A56F1810-F3EC-CF40-A521-DFBD0EEFD4A6}"/>
            </ac:picMkLst>
          </pc:picChg>
          <pc:picChg chg="add">
            <ac:chgData name="Patrizia Bandiera (ICONSULTING)" userId="9c9afe8c-cb2d-4431-9099-db843cd16615" providerId="ADAL" clId="{D027C26E-269F-4353-8E6B-BAC3285E5374}" dt="2019-10-21T07:03:27.087" v="171"/>
            <ac:picMkLst>
              <pc:docMk/>
              <pc:sldMasterMk cId="827103863" sldId="2147483648"/>
              <pc:sldLayoutMk cId="2559578425" sldId="2147483688"/>
              <ac:picMk id="9" creationId="{50C0FBED-CE79-4855-BF4B-FD763DF92C6E}"/>
            </ac:picMkLst>
          </pc:picChg>
        </pc:sldLayoutChg>
        <pc:sldLayoutChg chg="addSp delSp modSp">
          <pc:chgData name="Patrizia Bandiera (ICONSULTING)" userId="9c9afe8c-cb2d-4431-9099-db843cd16615" providerId="ADAL" clId="{D027C26E-269F-4353-8E6B-BAC3285E5374}" dt="2019-10-21T07:03:11.719" v="163" actId="478"/>
          <pc:sldLayoutMkLst>
            <pc:docMk/>
            <pc:sldMasterMk cId="827103863" sldId="2147483648"/>
            <pc:sldLayoutMk cId="59092273" sldId="2147483689"/>
          </pc:sldLayoutMkLst>
          <pc:spChg chg="mod">
            <ac:chgData name="Patrizia Bandiera (ICONSULTING)" userId="9c9afe8c-cb2d-4431-9099-db843cd16615" providerId="ADAL" clId="{D027C26E-269F-4353-8E6B-BAC3285E5374}" dt="2019-10-11T10:43:43.494" v="81" actId="207"/>
            <ac:spMkLst>
              <pc:docMk/>
              <pc:sldMasterMk cId="827103863" sldId="2147483648"/>
              <pc:sldLayoutMk cId="59092273" sldId="2147483689"/>
              <ac:spMk id="6" creationId="{3AA709A4-F7A9-1340-9AF7-31931853EA22}"/>
            </ac:spMkLst>
          </pc:spChg>
          <pc:picChg chg="del">
            <ac:chgData name="Patrizia Bandiera (ICONSULTING)" userId="9c9afe8c-cb2d-4431-9099-db843cd16615" providerId="ADAL" clId="{D027C26E-269F-4353-8E6B-BAC3285E5374}" dt="2019-10-21T07:03:11.719" v="163" actId="478"/>
            <ac:picMkLst>
              <pc:docMk/>
              <pc:sldMasterMk cId="827103863" sldId="2147483648"/>
              <pc:sldLayoutMk cId="59092273" sldId="2147483689"/>
              <ac:picMk id="7" creationId="{6CD80AD7-6554-EF4F-8E61-DD94AEE1D691}"/>
            </ac:picMkLst>
          </pc:picChg>
          <pc:picChg chg="add">
            <ac:chgData name="Patrizia Bandiera (ICONSULTING)" userId="9c9afe8c-cb2d-4431-9099-db843cd16615" providerId="ADAL" clId="{D027C26E-269F-4353-8E6B-BAC3285E5374}" dt="2019-10-21T07:03:10.563" v="162"/>
            <ac:picMkLst>
              <pc:docMk/>
              <pc:sldMasterMk cId="827103863" sldId="2147483648"/>
              <pc:sldLayoutMk cId="59092273" sldId="2147483689"/>
              <ac:picMk id="9" creationId="{41DDCB48-C6A7-4C29-9C25-698DC6898B43}"/>
            </ac:picMkLst>
          </pc:picChg>
        </pc:sldLayoutChg>
        <pc:sldLayoutChg chg="addSp delSp">
          <pc:chgData name="Patrizia Bandiera (ICONSULTING)" userId="9c9afe8c-cb2d-4431-9099-db843cd16615" providerId="ADAL" clId="{D027C26E-269F-4353-8E6B-BAC3285E5374}" dt="2019-10-21T07:11:17.979" v="343"/>
          <pc:sldLayoutMkLst>
            <pc:docMk/>
            <pc:sldMasterMk cId="827103863" sldId="2147483648"/>
            <pc:sldLayoutMk cId="211301613" sldId="2147483690"/>
          </pc:sldLayoutMkLst>
          <pc:picChg chg="add">
            <ac:chgData name="Patrizia Bandiera (ICONSULTING)" userId="9c9afe8c-cb2d-4431-9099-db843cd16615" providerId="ADAL" clId="{D027C26E-269F-4353-8E6B-BAC3285E5374}" dt="2019-10-21T07:11:17.979" v="343"/>
            <ac:picMkLst>
              <pc:docMk/>
              <pc:sldMasterMk cId="827103863" sldId="2147483648"/>
              <pc:sldLayoutMk cId="211301613" sldId="2147483690"/>
              <ac:picMk id="5" creationId="{9D47E2AF-DC73-465D-B11E-CCE2F24C9C86}"/>
            </ac:picMkLst>
          </pc:picChg>
          <pc:picChg chg="del">
            <ac:chgData name="Patrizia Bandiera (ICONSULTING)" userId="9c9afe8c-cb2d-4431-9099-db843cd16615" providerId="ADAL" clId="{D027C26E-269F-4353-8E6B-BAC3285E5374}" dt="2019-10-21T07:11:17.679" v="342" actId="478"/>
            <ac:picMkLst>
              <pc:docMk/>
              <pc:sldMasterMk cId="827103863" sldId="2147483648"/>
              <pc:sldLayoutMk cId="211301613" sldId="2147483690"/>
              <ac:picMk id="7" creationId="{904806BC-817F-44B3-B644-99DBC2BE0676}"/>
            </ac:picMkLst>
          </pc:picChg>
        </pc:sldLayoutChg>
        <pc:sldLayoutChg chg="addSp delSp">
          <pc:chgData name="Patrizia Bandiera (ICONSULTING)" userId="9c9afe8c-cb2d-4431-9099-db843cd16615" providerId="ADAL" clId="{D027C26E-269F-4353-8E6B-BAC3285E5374}" dt="2019-10-21T07:11:07.232" v="337" actId="478"/>
          <pc:sldLayoutMkLst>
            <pc:docMk/>
            <pc:sldMasterMk cId="827103863" sldId="2147483648"/>
            <pc:sldLayoutMk cId="3608710377" sldId="2147483691"/>
          </pc:sldLayoutMkLst>
          <pc:picChg chg="add">
            <ac:chgData name="Patrizia Bandiera (ICONSULTING)" userId="9c9afe8c-cb2d-4431-9099-db843cd16615" providerId="ADAL" clId="{D027C26E-269F-4353-8E6B-BAC3285E5374}" dt="2019-10-21T07:11:05.465" v="336"/>
            <ac:picMkLst>
              <pc:docMk/>
              <pc:sldMasterMk cId="827103863" sldId="2147483648"/>
              <pc:sldLayoutMk cId="3608710377" sldId="2147483691"/>
              <ac:picMk id="7" creationId="{851ACA35-68A8-47B5-B7E7-9B378D3D772B}"/>
            </ac:picMkLst>
          </pc:picChg>
          <pc:picChg chg="del">
            <ac:chgData name="Patrizia Bandiera (ICONSULTING)" userId="9c9afe8c-cb2d-4431-9099-db843cd16615" providerId="ADAL" clId="{D027C26E-269F-4353-8E6B-BAC3285E5374}" dt="2019-10-21T07:11:07.232" v="337" actId="478"/>
            <ac:picMkLst>
              <pc:docMk/>
              <pc:sldMasterMk cId="827103863" sldId="2147483648"/>
              <pc:sldLayoutMk cId="3608710377" sldId="2147483691"/>
              <ac:picMk id="8" creationId="{84384F93-5F0D-8F42-82EB-08B01E1022CD}"/>
            </ac:picMkLst>
          </pc:picChg>
        </pc:sldLayoutChg>
        <pc:sldLayoutChg chg="addSp delSp">
          <pc:chgData name="Patrizia Bandiera (ICONSULTING)" userId="9c9afe8c-cb2d-4431-9099-db843cd16615" providerId="ADAL" clId="{D027C26E-269F-4353-8E6B-BAC3285E5374}" dt="2019-10-21T07:11:15.623" v="341" actId="478"/>
          <pc:sldLayoutMkLst>
            <pc:docMk/>
            <pc:sldMasterMk cId="827103863" sldId="2147483648"/>
            <pc:sldLayoutMk cId="3951434810" sldId="2147483692"/>
          </pc:sldLayoutMkLst>
          <pc:picChg chg="add">
            <ac:chgData name="Patrizia Bandiera (ICONSULTING)" userId="9c9afe8c-cb2d-4431-9099-db843cd16615" providerId="ADAL" clId="{D027C26E-269F-4353-8E6B-BAC3285E5374}" dt="2019-10-21T07:11:14.202" v="340"/>
            <ac:picMkLst>
              <pc:docMk/>
              <pc:sldMasterMk cId="827103863" sldId="2147483648"/>
              <pc:sldLayoutMk cId="3951434810" sldId="2147483692"/>
              <ac:picMk id="7" creationId="{CE129F70-755C-4523-942F-07551ACBD4F9}"/>
            </ac:picMkLst>
          </pc:picChg>
          <pc:picChg chg="del">
            <ac:chgData name="Patrizia Bandiera (ICONSULTING)" userId="9c9afe8c-cb2d-4431-9099-db843cd16615" providerId="ADAL" clId="{D027C26E-269F-4353-8E6B-BAC3285E5374}" dt="2019-10-21T07:11:15.623" v="341" actId="478"/>
            <ac:picMkLst>
              <pc:docMk/>
              <pc:sldMasterMk cId="827103863" sldId="2147483648"/>
              <pc:sldLayoutMk cId="3951434810" sldId="2147483692"/>
              <ac:picMk id="8" creationId="{837D8787-7347-1A42-8034-0A51311BD2C9}"/>
            </ac:picMkLst>
          </pc:picChg>
        </pc:sldLayoutChg>
        <pc:sldLayoutChg chg="addSp delSp">
          <pc:chgData name="Patrizia Bandiera (ICONSULTING)" userId="9c9afe8c-cb2d-4431-9099-db843cd16615" providerId="ADAL" clId="{D027C26E-269F-4353-8E6B-BAC3285E5374}" dt="2019-10-21T07:11:22.057" v="345"/>
          <pc:sldLayoutMkLst>
            <pc:docMk/>
            <pc:sldMasterMk cId="827103863" sldId="2147483648"/>
            <pc:sldLayoutMk cId="1081562527" sldId="2147483693"/>
          </pc:sldLayoutMkLst>
          <pc:picChg chg="add">
            <ac:chgData name="Patrizia Bandiera (ICONSULTING)" userId="9c9afe8c-cb2d-4431-9099-db843cd16615" providerId="ADAL" clId="{D027C26E-269F-4353-8E6B-BAC3285E5374}" dt="2019-10-21T07:11:22.057" v="345"/>
            <ac:picMkLst>
              <pc:docMk/>
              <pc:sldMasterMk cId="827103863" sldId="2147483648"/>
              <pc:sldLayoutMk cId="1081562527" sldId="2147483693"/>
              <ac:picMk id="7" creationId="{D7E79D44-3998-4D51-89AA-051121AE6F7D}"/>
            </ac:picMkLst>
          </pc:picChg>
          <pc:picChg chg="del">
            <ac:chgData name="Patrizia Bandiera (ICONSULTING)" userId="9c9afe8c-cb2d-4431-9099-db843cd16615" providerId="ADAL" clId="{D027C26E-269F-4353-8E6B-BAC3285E5374}" dt="2019-10-21T07:11:21.772" v="344" actId="478"/>
            <ac:picMkLst>
              <pc:docMk/>
              <pc:sldMasterMk cId="827103863" sldId="2147483648"/>
              <pc:sldLayoutMk cId="1081562527" sldId="2147483693"/>
              <ac:picMk id="10" creationId="{57108444-A366-0A4B-9D36-8769A44113A9}"/>
            </ac:picMkLst>
          </pc:picChg>
        </pc:sldLayoutChg>
        <pc:sldLayoutChg chg="addSp delSp">
          <pc:chgData name="Patrizia Bandiera (ICONSULTING)" userId="9c9afe8c-cb2d-4431-9099-db843cd16615" providerId="ADAL" clId="{D027C26E-269F-4353-8E6B-BAC3285E5374}" dt="2019-10-21T07:11:27.771" v="349"/>
          <pc:sldLayoutMkLst>
            <pc:docMk/>
            <pc:sldMasterMk cId="827103863" sldId="2147483648"/>
            <pc:sldLayoutMk cId="3968396578" sldId="2147483694"/>
          </pc:sldLayoutMkLst>
          <pc:picChg chg="add">
            <ac:chgData name="Patrizia Bandiera (ICONSULTING)" userId="9c9afe8c-cb2d-4431-9099-db843cd16615" providerId="ADAL" clId="{D027C26E-269F-4353-8E6B-BAC3285E5374}" dt="2019-10-21T07:11:27.771" v="349"/>
            <ac:picMkLst>
              <pc:docMk/>
              <pc:sldMasterMk cId="827103863" sldId="2147483648"/>
              <pc:sldLayoutMk cId="3968396578" sldId="2147483694"/>
              <ac:picMk id="7" creationId="{4E196A1B-667B-4DFC-9BC8-37B918302EFC}"/>
            </ac:picMkLst>
          </pc:picChg>
          <pc:picChg chg="del">
            <ac:chgData name="Patrizia Bandiera (ICONSULTING)" userId="9c9afe8c-cb2d-4431-9099-db843cd16615" providerId="ADAL" clId="{D027C26E-269F-4353-8E6B-BAC3285E5374}" dt="2019-10-21T07:11:27.524" v="348" actId="478"/>
            <ac:picMkLst>
              <pc:docMk/>
              <pc:sldMasterMk cId="827103863" sldId="2147483648"/>
              <pc:sldLayoutMk cId="3968396578" sldId="2147483694"/>
              <ac:picMk id="8" creationId="{8FE235A3-246D-6045-B8A3-2733EC93A40E}"/>
            </ac:picMkLst>
          </pc:picChg>
        </pc:sldLayoutChg>
        <pc:sldLayoutChg chg="addSp delSp modSp">
          <pc:chgData name="Patrizia Bandiera (ICONSULTING)" userId="9c9afe8c-cb2d-4431-9099-db843cd16615" providerId="ADAL" clId="{D027C26E-269F-4353-8E6B-BAC3285E5374}" dt="2019-10-21T07:11:31.534" v="351"/>
          <pc:sldLayoutMkLst>
            <pc:docMk/>
            <pc:sldMasterMk cId="827103863" sldId="2147483648"/>
            <pc:sldLayoutMk cId="3170278111" sldId="2147483695"/>
          </pc:sldLayoutMkLst>
          <pc:spChg chg="mod">
            <ac:chgData name="Patrizia Bandiera (ICONSULTING)" userId="9c9afe8c-cb2d-4431-9099-db843cd16615" providerId="ADAL" clId="{D027C26E-269F-4353-8E6B-BAC3285E5374}" dt="2019-10-17T12:50:18.314" v="92" actId="207"/>
            <ac:spMkLst>
              <pc:docMk/>
              <pc:sldMasterMk cId="827103863" sldId="2147483648"/>
              <pc:sldLayoutMk cId="3170278111" sldId="2147483695"/>
              <ac:spMk id="6" creationId="{3AA709A4-F7A9-1340-9AF7-31931853EA22}"/>
            </ac:spMkLst>
          </pc:spChg>
          <pc:picChg chg="add">
            <ac:chgData name="Patrizia Bandiera (ICONSULTING)" userId="9c9afe8c-cb2d-4431-9099-db843cd16615" providerId="ADAL" clId="{D027C26E-269F-4353-8E6B-BAC3285E5374}" dt="2019-10-21T07:11:31.534" v="351"/>
            <ac:picMkLst>
              <pc:docMk/>
              <pc:sldMasterMk cId="827103863" sldId="2147483648"/>
              <pc:sldLayoutMk cId="3170278111" sldId="2147483695"/>
              <ac:picMk id="7" creationId="{9F081A6A-0C93-4B3F-B355-F782962BB886}"/>
            </ac:picMkLst>
          </pc:picChg>
          <pc:picChg chg="del">
            <ac:chgData name="Patrizia Bandiera (ICONSULTING)" userId="9c9afe8c-cb2d-4431-9099-db843cd16615" providerId="ADAL" clId="{D027C26E-269F-4353-8E6B-BAC3285E5374}" dt="2019-10-21T07:11:31.302" v="350" actId="478"/>
            <ac:picMkLst>
              <pc:docMk/>
              <pc:sldMasterMk cId="827103863" sldId="2147483648"/>
              <pc:sldLayoutMk cId="3170278111" sldId="2147483695"/>
              <ac:picMk id="9" creationId="{71D07964-49FB-9644-BB2A-D39EC0A8357B}"/>
            </ac:picMkLst>
          </pc:picChg>
        </pc:sldLayoutChg>
        <pc:sldLayoutChg chg="addSp delSp">
          <pc:chgData name="Patrizia Bandiera (ICONSULTING)" userId="9c9afe8c-cb2d-4431-9099-db843cd16615" providerId="ADAL" clId="{D027C26E-269F-4353-8E6B-BAC3285E5374}" dt="2019-10-21T07:11:37.463" v="355"/>
          <pc:sldLayoutMkLst>
            <pc:docMk/>
            <pc:sldMasterMk cId="827103863" sldId="2147483648"/>
            <pc:sldLayoutMk cId="2297507187" sldId="2147483696"/>
          </pc:sldLayoutMkLst>
          <pc:picChg chg="add">
            <ac:chgData name="Patrizia Bandiera (ICONSULTING)" userId="9c9afe8c-cb2d-4431-9099-db843cd16615" providerId="ADAL" clId="{D027C26E-269F-4353-8E6B-BAC3285E5374}" dt="2019-10-21T07:11:37.463" v="355"/>
            <ac:picMkLst>
              <pc:docMk/>
              <pc:sldMasterMk cId="827103863" sldId="2147483648"/>
              <pc:sldLayoutMk cId="2297507187" sldId="2147483696"/>
              <ac:picMk id="7" creationId="{F65ACA5F-4EE8-423E-9627-7B4E0895C18B}"/>
            </ac:picMkLst>
          </pc:picChg>
          <pc:picChg chg="del">
            <ac:chgData name="Patrizia Bandiera (ICONSULTING)" userId="9c9afe8c-cb2d-4431-9099-db843cd16615" providerId="ADAL" clId="{D027C26E-269F-4353-8E6B-BAC3285E5374}" dt="2019-10-21T07:11:37.163" v="354" actId="478"/>
            <ac:picMkLst>
              <pc:docMk/>
              <pc:sldMasterMk cId="827103863" sldId="2147483648"/>
              <pc:sldLayoutMk cId="2297507187" sldId="2147483696"/>
              <ac:picMk id="8" creationId="{6C2AFD50-F316-1846-A068-6CFE118BBE11}"/>
            </ac:picMkLst>
          </pc:picChg>
        </pc:sldLayoutChg>
        <pc:sldLayoutChg chg="addSp delSp">
          <pc:chgData name="Patrizia Bandiera (ICONSULTING)" userId="9c9afe8c-cb2d-4431-9099-db843cd16615" providerId="ADAL" clId="{D027C26E-269F-4353-8E6B-BAC3285E5374}" dt="2019-10-21T07:11:43.763" v="359"/>
          <pc:sldLayoutMkLst>
            <pc:docMk/>
            <pc:sldMasterMk cId="827103863" sldId="2147483648"/>
            <pc:sldLayoutMk cId="3709048830" sldId="2147483697"/>
          </pc:sldLayoutMkLst>
          <pc:picChg chg="add">
            <ac:chgData name="Patrizia Bandiera (ICONSULTING)" userId="9c9afe8c-cb2d-4431-9099-db843cd16615" providerId="ADAL" clId="{D027C26E-269F-4353-8E6B-BAC3285E5374}" dt="2019-10-21T07:11:43.763" v="359"/>
            <ac:picMkLst>
              <pc:docMk/>
              <pc:sldMasterMk cId="827103863" sldId="2147483648"/>
              <pc:sldLayoutMk cId="3709048830" sldId="2147483697"/>
              <ac:picMk id="6" creationId="{F64BFC7C-8495-44C2-AF00-21A4FB7978FE}"/>
            </ac:picMkLst>
          </pc:picChg>
          <pc:picChg chg="del">
            <ac:chgData name="Patrizia Bandiera (ICONSULTING)" userId="9c9afe8c-cb2d-4431-9099-db843cd16615" providerId="ADAL" clId="{D027C26E-269F-4353-8E6B-BAC3285E5374}" dt="2019-10-21T07:11:43.494" v="358" actId="478"/>
            <ac:picMkLst>
              <pc:docMk/>
              <pc:sldMasterMk cId="827103863" sldId="2147483648"/>
              <pc:sldLayoutMk cId="3709048830" sldId="2147483697"/>
              <ac:picMk id="8" creationId="{AF529582-85E0-ED4B-8F29-330B3EB500D1}"/>
            </ac:picMkLst>
          </pc:picChg>
        </pc:sldLayoutChg>
        <pc:sldLayoutChg chg="addSp delSp modSp">
          <pc:chgData name="Patrizia Bandiera (ICONSULTING)" userId="9c9afe8c-cb2d-4431-9099-db843cd16615" providerId="ADAL" clId="{D027C26E-269F-4353-8E6B-BAC3285E5374}" dt="2019-10-21T07:06:54.980" v="315" actId="14100"/>
          <pc:sldLayoutMkLst>
            <pc:docMk/>
            <pc:sldMasterMk cId="827103863" sldId="2147483648"/>
            <pc:sldLayoutMk cId="573028557" sldId="2147483698"/>
          </pc:sldLayoutMkLst>
          <pc:spChg chg="mod">
            <ac:chgData name="Patrizia Bandiera (ICONSULTING)" userId="9c9afe8c-cb2d-4431-9099-db843cd16615" providerId="ADAL" clId="{D027C26E-269F-4353-8E6B-BAC3285E5374}" dt="2019-10-21T07:06:34.748" v="273" actId="14100"/>
            <ac:spMkLst>
              <pc:docMk/>
              <pc:sldMasterMk cId="827103863" sldId="2147483648"/>
              <pc:sldLayoutMk cId="573028557" sldId="2147483698"/>
              <ac:spMk id="2" creationId="{22D365F6-260A-9040-AEF8-90581AE93CC9}"/>
            </ac:spMkLst>
          </pc:spChg>
          <pc:spChg chg="mod">
            <ac:chgData name="Patrizia Bandiera (ICONSULTING)" userId="9c9afe8c-cb2d-4431-9099-db843cd16615" providerId="ADAL" clId="{D027C26E-269F-4353-8E6B-BAC3285E5374}" dt="2019-10-21T07:06:54.980" v="315" actId="14100"/>
            <ac:spMkLst>
              <pc:docMk/>
              <pc:sldMasterMk cId="827103863" sldId="2147483648"/>
              <pc:sldLayoutMk cId="573028557" sldId="2147483698"/>
              <ac:spMk id="7" creationId="{375EC95A-1909-4547-B39A-C1D2AA63B3CF}"/>
            </ac:spMkLst>
          </pc:spChg>
          <pc:spChg chg="mod">
            <ac:chgData name="Patrizia Bandiera (ICONSULTING)" userId="9c9afe8c-cb2d-4431-9099-db843cd16615" providerId="ADAL" clId="{D027C26E-269F-4353-8E6B-BAC3285E5374}" dt="2019-10-21T07:06:51.271" v="314" actId="14100"/>
            <ac:spMkLst>
              <pc:docMk/>
              <pc:sldMasterMk cId="827103863" sldId="2147483648"/>
              <pc:sldLayoutMk cId="573028557" sldId="2147483698"/>
              <ac:spMk id="11" creationId="{36662728-9DD1-5741-A926-55BD95F5A525}"/>
            </ac:spMkLst>
          </pc:spChg>
          <pc:spChg chg="mod">
            <ac:chgData name="Patrizia Bandiera (ICONSULTING)" userId="9c9afe8c-cb2d-4431-9099-db843cd16615" providerId="ADAL" clId="{D027C26E-269F-4353-8E6B-BAC3285E5374}" dt="2019-10-21T07:06:37.238" v="274" actId="14100"/>
            <ac:spMkLst>
              <pc:docMk/>
              <pc:sldMasterMk cId="827103863" sldId="2147483648"/>
              <pc:sldLayoutMk cId="573028557" sldId="2147483698"/>
              <ac:spMk id="13" creationId="{652D84D9-5CA9-0445-BC38-535436188EFF}"/>
            </ac:spMkLst>
          </pc:spChg>
          <pc:picChg chg="del">
            <ac:chgData name="Patrizia Bandiera (ICONSULTING)" userId="9c9afe8c-cb2d-4431-9099-db843cd16615" providerId="ADAL" clId="{D027C26E-269F-4353-8E6B-BAC3285E5374}" dt="2019-10-21T07:05:02.464" v="249" actId="478"/>
            <ac:picMkLst>
              <pc:docMk/>
              <pc:sldMasterMk cId="827103863" sldId="2147483648"/>
              <pc:sldLayoutMk cId="573028557" sldId="2147483698"/>
              <ac:picMk id="6" creationId="{BC38ED20-4A31-8644-AF86-EC4785ADCF40}"/>
            </ac:picMkLst>
          </pc:picChg>
          <pc:picChg chg="add">
            <ac:chgData name="Patrizia Bandiera (ICONSULTING)" userId="9c9afe8c-cb2d-4431-9099-db843cd16615" providerId="ADAL" clId="{D027C26E-269F-4353-8E6B-BAC3285E5374}" dt="2019-10-21T07:05:02.827" v="250"/>
            <ac:picMkLst>
              <pc:docMk/>
              <pc:sldMasterMk cId="827103863" sldId="2147483648"/>
              <pc:sldLayoutMk cId="573028557" sldId="2147483698"/>
              <ac:picMk id="8" creationId="{F56F4693-A8DD-4000-B6D3-2CDB2BCFEE3A}"/>
            </ac:picMkLst>
          </pc:picChg>
        </pc:sldLayoutChg>
        <pc:sldLayoutChg chg="addSp delSp modSp">
          <pc:chgData name="Patrizia Bandiera (ICONSULTING)" userId="9c9afe8c-cb2d-4431-9099-db843cd16615" providerId="ADAL" clId="{D027C26E-269F-4353-8E6B-BAC3285E5374}" dt="2019-10-21T07:09:06.953" v="326" actId="14100"/>
          <pc:sldLayoutMkLst>
            <pc:docMk/>
            <pc:sldMasterMk cId="827103863" sldId="2147483648"/>
            <pc:sldLayoutMk cId="861493524" sldId="2147483700"/>
          </pc:sldLayoutMkLst>
          <pc:spChg chg="mod">
            <ac:chgData name="Patrizia Bandiera (ICONSULTING)" userId="9c9afe8c-cb2d-4431-9099-db843cd16615" providerId="ADAL" clId="{D027C26E-269F-4353-8E6B-BAC3285E5374}" dt="2019-10-21T07:09:06.953" v="326" actId="14100"/>
            <ac:spMkLst>
              <pc:docMk/>
              <pc:sldMasterMk cId="827103863" sldId="2147483648"/>
              <pc:sldLayoutMk cId="861493524" sldId="2147483700"/>
              <ac:spMk id="6" creationId="{471424FB-DF96-1D40-A3E2-D621690D54F1}"/>
            </ac:spMkLst>
          </pc:spChg>
          <pc:spChg chg="mod">
            <ac:chgData name="Patrizia Bandiera (ICONSULTING)" userId="9c9afe8c-cb2d-4431-9099-db843cd16615" providerId="ADAL" clId="{D027C26E-269F-4353-8E6B-BAC3285E5374}" dt="2019-10-21T07:09:06.953" v="326" actId="14100"/>
            <ac:spMkLst>
              <pc:docMk/>
              <pc:sldMasterMk cId="827103863" sldId="2147483648"/>
              <pc:sldLayoutMk cId="861493524" sldId="2147483700"/>
              <ac:spMk id="15" creationId="{1EDAA2A2-7FD3-8C4C-919A-B91B0F562E19}"/>
            </ac:spMkLst>
          </pc:spChg>
          <pc:picChg chg="del">
            <ac:chgData name="Patrizia Bandiera (ICONSULTING)" userId="9c9afe8c-cb2d-4431-9099-db843cd16615" providerId="ADAL" clId="{D027C26E-269F-4353-8E6B-BAC3285E5374}" dt="2019-10-21T07:05:20.968" v="261" actId="478"/>
            <ac:picMkLst>
              <pc:docMk/>
              <pc:sldMasterMk cId="827103863" sldId="2147483648"/>
              <pc:sldLayoutMk cId="861493524" sldId="2147483700"/>
              <ac:picMk id="7" creationId="{93BB40F0-D6E1-B746-9121-464D9BBDFCE3}"/>
            </ac:picMkLst>
          </pc:picChg>
          <pc:picChg chg="add">
            <ac:chgData name="Patrizia Bandiera (ICONSULTING)" userId="9c9afe8c-cb2d-4431-9099-db843cd16615" providerId="ADAL" clId="{D027C26E-269F-4353-8E6B-BAC3285E5374}" dt="2019-10-21T07:05:21.222" v="262"/>
            <ac:picMkLst>
              <pc:docMk/>
              <pc:sldMasterMk cId="827103863" sldId="2147483648"/>
              <pc:sldLayoutMk cId="861493524" sldId="2147483700"/>
              <ac:picMk id="8" creationId="{0074551B-BE9F-4656-8B65-C3667A89A402}"/>
            </ac:picMkLst>
          </pc:picChg>
        </pc:sldLayoutChg>
        <pc:sldLayoutChg chg="addSp delSp modSp">
          <pc:chgData name="Patrizia Bandiera (ICONSULTING)" userId="9c9afe8c-cb2d-4431-9099-db843cd16615" providerId="ADAL" clId="{D027C26E-269F-4353-8E6B-BAC3285E5374}" dt="2019-10-21T07:08:59.929" v="325" actId="14100"/>
          <pc:sldLayoutMkLst>
            <pc:docMk/>
            <pc:sldMasterMk cId="827103863" sldId="2147483648"/>
            <pc:sldLayoutMk cId="3418177087" sldId="2147483701"/>
          </pc:sldLayoutMkLst>
          <pc:spChg chg="mod">
            <ac:chgData name="Patrizia Bandiera (ICONSULTING)" userId="9c9afe8c-cb2d-4431-9099-db843cd16615" providerId="ADAL" clId="{D027C26E-269F-4353-8E6B-BAC3285E5374}" dt="2019-10-21T07:08:59.929" v="325" actId="14100"/>
            <ac:spMkLst>
              <pc:docMk/>
              <pc:sldMasterMk cId="827103863" sldId="2147483648"/>
              <pc:sldLayoutMk cId="3418177087" sldId="2147483701"/>
              <ac:spMk id="6" creationId="{471424FB-DF96-1D40-A3E2-D621690D54F1}"/>
            </ac:spMkLst>
          </pc:spChg>
          <pc:spChg chg="mod">
            <ac:chgData name="Patrizia Bandiera (ICONSULTING)" userId="9c9afe8c-cb2d-4431-9099-db843cd16615" providerId="ADAL" clId="{D027C26E-269F-4353-8E6B-BAC3285E5374}" dt="2019-10-21T07:08:59.929" v="325" actId="14100"/>
            <ac:spMkLst>
              <pc:docMk/>
              <pc:sldMasterMk cId="827103863" sldId="2147483648"/>
              <pc:sldLayoutMk cId="3418177087" sldId="2147483701"/>
              <ac:spMk id="15" creationId="{1EDAA2A2-7FD3-8C4C-919A-B91B0F562E19}"/>
            </ac:spMkLst>
          </pc:spChg>
          <pc:picChg chg="del">
            <ac:chgData name="Patrizia Bandiera (ICONSULTING)" userId="9c9afe8c-cb2d-4431-9099-db843cd16615" providerId="ADAL" clId="{D027C26E-269F-4353-8E6B-BAC3285E5374}" dt="2019-10-21T07:05:18.678" v="259" actId="478"/>
            <ac:picMkLst>
              <pc:docMk/>
              <pc:sldMasterMk cId="827103863" sldId="2147483648"/>
              <pc:sldLayoutMk cId="3418177087" sldId="2147483701"/>
              <ac:picMk id="7" creationId="{93BB40F0-D6E1-B746-9121-464D9BBDFCE3}"/>
            </ac:picMkLst>
          </pc:picChg>
          <pc:picChg chg="add">
            <ac:chgData name="Patrizia Bandiera (ICONSULTING)" userId="9c9afe8c-cb2d-4431-9099-db843cd16615" providerId="ADAL" clId="{D027C26E-269F-4353-8E6B-BAC3285E5374}" dt="2019-10-21T07:05:18.979" v="260"/>
            <ac:picMkLst>
              <pc:docMk/>
              <pc:sldMasterMk cId="827103863" sldId="2147483648"/>
              <pc:sldLayoutMk cId="3418177087" sldId="2147483701"/>
              <ac:picMk id="8" creationId="{04AFABA3-1A72-4978-B109-7995EF78507C}"/>
            </ac:picMkLst>
          </pc:picChg>
        </pc:sldLayoutChg>
        <pc:sldLayoutChg chg="addSp delSp modSp">
          <pc:chgData name="Patrizia Bandiera (ICONSULTING)" userId="9c9afe8c-cb2d-4431-9099-db843cd16615" providerId="ADAL" clId="{D027C26E-269F-4353-8E6B-BAC3285E5374}" dt="2019-10-21T07:09:28.311" v="328" actId="14100"/>
          <pc:sldLayoutMkLst>
            <pc:docMk/>
            <pc:sldMasterMk cId="827103863" sldId="2147483648"/>
            <pc:sldLayoutMk cId="163719384" sldId="2147483702"/>
          </pc:sldLayoutMkLst>
          <pc:spChg chg="mod">
            <ac:chgData name="Patrizia Bandiera (ICONSULTING)" userId="9c9afe8c-cb2d-4431-9099-db843cd16615" providerId="ADAL" clId="{D027C26E-269F-4353-8E6B-BAC3285E5374}" dt="2019-10-21T07:09:28.311" v="328" actId="14100"/>
            <ac:spMkLst>
              <pc:docMk/>
              <pc:sldMasterMk cId="827103863" sldId="2147483648"/>
              <pc:sldLayoutMk cId="163719384" sldId="2147483702"/>
              <ac:spMk id="6" creationId="{471424FB-DF96-1D40-A3E2-D621690D54F1}"/>
            </ac:spMkLst>
          </pc:spChg>
          <pc:spChg chg="mod">
            <ac:chgData name="Patrizia Bandiera (ICONSULTING)" userId="9c9afe8c-cb2d-4431-9099-db843cd16615" providerId="ADAL" clId="{D027C26E-269F-4353-8E6B-BAC3285E5374}" dt="2019-10-21T07:09:28.311" v="328" actId="14100"/>
            <ac:spMkLst>
              <pc:docMk/>
              <pc:sldMasterMk cId="827103863" sldId="2147483648"/>
              <pc:sldLayoutMk cId="163719384" sldId="2147483702"/>
              <ac:spMk id="17" creationId="{976A53FD-3ED9-5943-AAA8-01408A99C9BF}"/>
            </ac:spMkLst>
          </pc:spChg>
          <pc:picChg chg="del">
            <ac:chgData name="Patrizia Bandiera (ICONSULTING)" userId="9c9afe8c-cb2d-4431-9099-db843cd16615" providerId="ADAL" clId="{D027C26E-269F-4353-8E6B-BAC3285E5374}" dt="2019-10-21T07:05:25.787" v="265" actId="478"/>
            <ac:picMkLst>
              <pc:docMk/>
              <pc:sldMasterMk cId="827103863" sldId="2147483648"/>
              <pc:sldLayoutMk cId="163719384" sldId="2147483702"/>
              <ac:picMk id="7" creationId="{EA531A8E-D4E7-4C45-A7DB-7F5740A36871}"/>
            </ac:picMkLst>
          </pc:picChg>
          <pc:picChg chg="add">
            <ac:chgData name="Patrizia Bandiera (ICONSULTING)" userId="9c9afe8c-cb2d-4431-9099-db843cd16615" providerId="ADAL" clId="{D027C26E-269F-4353-8E6B-BAC3285E5374}" dt="2019-10-21T07:05:26.119" v="266"/>
            <ac:picMkLst>
              <pc:docMk/>
              <pc:sldMasterMk cId="827103863" sldId="2147483648"/>
              <pc:sldLayoutMk cId="163719384" sldId="2147483702"/>
              <ac:picMk id="8" creationId="{FB29634E-9459-4608-966D-E3225AE1BE23}"/>
            </ac:picMkLst>
          </pc:picChg>
        </pc:sldLayoutChg>
        <pc:sldLayoutChg chg="addSp delSp modSp">
          <pc:chgData name="Patrizia Bandiera (ICONSULTING)" userId="9c9afe8c-cb2d-4431-9099-db843cd16615" providerId="ADAL" clId="{D027C26E-269F-4353-8E6B-BAC3285E5374}" dt="2019-10-21T07:09:34.243" v="329" actId="14100"/>
          <pc:sldLayoutMkLst>
            <pc:docMk/>
            <pc:sldMasterMk cId="827103863" sldId="2147483648"/>
            <pc:sldLayoutMk cId="521598081" sldId="2147483703"/>
          </pc:sldLayoutMkLst>
          <pc:spChg chg="mod">
            <ac:chgData name="Patrizia Bandiera (ICONSULTING)" userId="9c9afe8c-cb2d-4431-9099-db843cd16615" providerId="ADAL" clId="{D027C26E-269F-4353-8E6B-BAC3285E5374}" dt="2019-10-21T07:09:34.243" v="329" actId="14100"/>
            <ac:spMkLst>
              <pc:docMk/>
              <pc:sldMasterMk cId="827103863" sldId="2147483648"/>
              <pc:sldLayoutMk cId="521598081" sldId="2147483703"/>
              <ac:spMk id="6" creationId="{471424FB-DF96-1D40-A3E2-D621690D54F1}"/>
            </ac:spMkLst>
          </pc:spChg>
          <pc:spChg chg="mod">
            <ac:chgData name="Patrizia Bandiera (ICONSULTING)" userId="9c9afe8c-cb2d-4431-9099-db843cd16615" providerId="ADAL" clId="{D027C26E-269F-4353-8E6B-BAC3285E5374}" dt="2019-10-21T07:09:34.243" v="329" actId="14100"/>
            <ac:spMkLst>
              <pc:docMk/>
              <pc:sldMasterMk cId="827103863" sldId="2147483648"/>
              <pc:sldLayoutMk cId="521598081" sldId="2147483703"/>
              <ac:spMk id="17" creationId="{976A53FD-3ED9-5943-AAA8-01408A99C9BF}"/>
            </ac:spMkLst>
          </pc:spChg>
          <pc:picChg chg="ord">
            <ac:chgData name="Patrizia Bandiera (ICONSULTING)" userId="9c9afe8c-cb2d-4431-9099-db843cd16615" providerId="ADAL" clId="{D027C26E-269F-4353-8E6B-BAC3285E5374}" dt="2019-10-21T07:05:35.558" v="269" actId="167"/>
            <ac:picMkLst>
              <pc:docMk/>
              <pc:sldMasterMk cId="827103863" sldId="2147483648"/>
              <pc:sldLayoutMk cId="521598081" sldId="2147483703"/>
              <ac:picMk id="3" creationId="{941CA3E1-3DD1-43A6-92D7-9A350778E42D}"/>
            </ac:picMkLst>
          </pc:picChg>
          <pc:picChg chg="del">
            <ac:chgData name="Patrizia Bandiera (ICONSULTING)" userId="9c9afe8c-cb2d-4431-9099-db843cd16615" providerId="ADAL" clId="{D027C26E-269F-4353-8E6B-BAC3285E5374}" dt="2019-10-21T07:05:36.946" v="270" actId="478"/>
            <ac:picMkLst>
              <pc:docMk/>
              <pc:sldMasterMk cId="827103863" sldId="2147483648"/>
              <pc:sldLayoutMk cId="521598081" sldId="2147483703"/>
              <ac:picMk id="7" creationId="{EA531A8E-D4E7-4C45-A7DB-7F5740A36871}"/>
            </ac:picMkLst>
          </pc:picChg>
          <pc:picChg chg="add del">
            <ac:chgData name="Patrizia Bandiera (ICONSULTING)" userId="9c9afe8c-cb2d-4431-9099-db843cd16615" providerId="ADAL" clId="{D027C26E-269F-4353-8E6B-BAC3285E5374}" dt="2019-10-21T07:05:32.620" v="268" actId="478"/>
            <ac:picMkLst>
              <pc:docMk/>
              <pc:sldMasterMk cId="827103863" sldId="2147483648"/>
              <pc:sldLayoutMk cId="521598081" sldId="2147483703"/>
              <ac:picMk id="8" creationId="{A060FFAF-BC35-4B80-AEDA-6250D7654F70}"/>
            </ac:picMkLst>
          </pc:picChg>
          <pc:picChg chg="add">
            <ac:chgData name="Patrizia Bandiera (ICONSULTING)" userId="9c9afe8c-cb2d-4431-9099-db843cd16615" providerId="ADAL" clId="{D027C26E-269F-4353-8E6B-BAC3285E5374}" dt="2019-10-21T07:05:37.315" v="271"/>
            <ac:picMkLst>
              <pc:docMk/>
              <pc:sldMasterMk cId="827103863" sldId="2147483648"/>
              <pc:sldLayoutMk cId="521598081" sldId="2147483703"/>
              <ac:picMk id="9" creationId="{CEC2B3D7-5527-4915-B283-96CBC67771F2}"/>
            </ac:picMkLst>
          </pc:picChg>
        </pc:sldLayoutChg>
        <pc:sldLayoutChg chg="addSp delSp modSp">
          <pc:chgData name="Patrizia Bandiera (ICONSULTING)" userId="9c9afe8c-cb2d-4431-9099-db843cd16615" providerId="ADAL" clId="{D027C26E-269F-4353-8E6B-BAC3285E5374}" dt="2019-10-21T07:08:43.016" v="323" actId="14100"/>
          <pc:sldLayoutMkLst>
            <pc:docMk/>
            <pc:sldMasterMk cId="827103863" sldId="2147483648"/>
            <pc:sldLayoutMk cId="3468480768" sldId="2147483704"/>
          </pc:sldLayoutMkLst>
          <pc:spChg chg="mod">
            <ac:chgData name="Patrizia Bandiera (ICONSULTING)" userId="9c9afe8c-cb2d-4431-9099-db843cd16615" providerId="ADAL" clId="{D027C26E-269F-4353-8E6B-BAC3285E5374}" dt="2019-10-21T07:08:43.016" v="323" actId="14100"/>
            <ac:spMkLst>
              <pc:docMk/>
              <pc:sldMasterMk cId="827103863" sldId="2147483648"/>
              <pc:sldLayoutMk cId="3468480768" sldId="2147483704"/>
              <ac:spMk id="6" creationId="{471424FB-DF96-1D40-A3E2-D621690D54F1}"/>
            </ac:spMkLst>
          </pc:spChg>
          <pc:spChg chg="mod">
            <ac:chgData name="Patrizia Bandiera (ICONSULTING)" userId="9c9afe8c-cb2d-4431-9099-db843cd16615" providerId="ADAL" clId="{D027C26E-269F-4353-8E6B-BAC3285E5374}" dt="2019-10-21T07:08:43.016" v="323" actId="14100"/>
            <ac:spMkLst>
              <pc:docMk/>
              <pc:sldMasterMk cId="827103863" sldId="2147483648"/>
              <pc:sldLayoutMk cId="3468480768" sldId="2147483704"/>
              <ac:spMk id="15" creationId="{1EDAA2A2-7FD3-8C4C-919A-B91B0F562E19}"/>
            </ac:spMkLst>
          </pc:spChg>
          <pc:picChg chg="del">
            <ac:chgData name="Patrizia Bandiera (ICONSULTING)" userId="9c9afe8c-cb2d-4431-9099-db843cd16615" providerId="ADAL" clId="{D027C26E-269F-4353-8E6B-BAC3285E5374}" dt="2019-10-21T07:05:13.002" v="255" actId="478"/>
            <ac:picMkLst>
              <pc:docMk/>
              <pc:sldMasterMk cId="827103863" sldId="2147483648"/>
              <pc:sldLayoutMk cId="3468480768" sldId="2147483704"/>
              <ac:picMk id="7" creationId="{93BB40F0-D6E1-B746-9121-464D9BBDFCE3}"/>
            </ac:picMkLst>
          </pc:picChg>
          <pc:picChg chg="add">
            <ac:chgData name="Patrizia Bandiera (ICONSULTING)" userId="9c9afe8c-cb2d-4431-9099-db843cd16615" providerId="ADAL" clId="{D027C26E-269F-4353-8E6B-BAC3285E5374}" dt="2019-10-21T07:05:13.319" v="256"/>
            <ac:picMkLst>
              <pc:docMk/>
              <pc:sldMasterMk cId="827103863" sldId="2147483648"/>
              <pc:sldLayoutMk cId="3468480768" sldId="2147483704"/>
              <ac:picMk id="8" creationId="{0F306B6F-EB21-486F-9284-263FD4E7F05E}"/>
            </ac:picMkLst>
          </pc:picChg>
          <pc:picChg chg="ord">
            <ac:chgData name="Patrizia Bandiera (ICONSULTING)" userId="9c9afe8c-cb2d-4431-9099-db843cd16615" providerId="ADAL" clId="{D027C26E-269F-4353-8E6B-BAC3285E5374}" dt="2019-10-21T07:08:35.055" v="322" actId="167"/>
            <ac:picMkLst>
              <pc:docMk/>
              <pc:sldMasterMk cId="827103863" sldId="2147483648"/>
              <pc:sldLayoutMk cId="3468480768" sldId="2147483704"/>
              <ac:picMk id="13" creationId="{217C6E25-5A6E-AB4F-AC7B-4AD23B931A65}"/>
            </ac:picMkLst>
          </pc:picChg>
        </pc:sldLayoutChg>
        <pc:sldLayoutChg chg="addSp delSp modSp">
          <pc:chgData name="Patrizia Bandiera (ICONSULTING)" userId="9c9afe8c-cb2d-4431-9099-db843cd16615" providerId="ADAL" clId="{D027C26E-269F-4353-8E6B-BAC3285E5374}" dt="2019-10-21T07:08:19.894" v="321" actId="14100"/>
          <pc:sldLayoutMkLst>
            <pc:docMk/>
            <pc:sldMasterMk cId="827103863" sldId="2147483648"/>
            <pc:sldLayoutMk cId="3568688094" sldId="2147483705"/>
          </pc:sldLayoutMkLst>
          <pc:spChg chg="del">
            <ac:chgData name="Patrizia Bandiera (ICONSULTING)" userId="9c9afe8c-cb2d-4431-9099-db843cd16615" providerId="ADAL" clId="{D027C26E-269F-4353-8E6B-BAC3285E5374}" dt="2019-10-11T08:50:41.870" v="1" actId="478"/>
            <ac:spMkLst>
              <pc:docMk/>
              <pc:sldMasterMk cId="827103863" sldId="2147483648"/>
              <pc:sldLayoutMk cId="3568688094" sldId="2147483705"/>
              <ac:spMk id="2" creationId="{63CAF5E2-737A-4A5A-9941-D624183075E0}"/>
            </ac:spMkLst>
          </pc:spChg>
          <pc:spChg chg="add del">
            <ac:chgData name="Patrizia Bandiera (ICONSULTING)" userId="9c9afe8c-cb2d-4431-9099-db843cd16615" providerId="ADAL" clId="{D027C26E-269F-4353-8E6B-BAC3285E5374}" dt="2019-10-11T08:51:11.952" v="3" actId="478"/>
            <ac:spMkLst>
              <pc:docMk/>
              <pc:sldMasterMk cId="827103863" sldId="2147483648"/>
              <pc:sldLayoutMk cId="3568688094" sldId="2147483705"/>
              <ac:spMk id="4" creationId="{DBBB4BA5-44E9-421F-81B4-E2DDB1C70CDA}"/>
            </ac:spMkLst>
          </pc:spChg>
          <pc:spChg chg="add del">
            <ac:chgData name="Patrizia Bandiera (ICONSULTING)" userId="9c9afe8c-cb2d-4431-9099-db843cd16615" providerId="ADAL" clId="{D027C26E-269F-4353-8E6B-BAC3285E5374}" dt="2019-10-11T08:51:13.951" v="4" actId="478"/>
            <ac:spMkLst>
              <pc:docMk/>
              <pc:sldMasterMk cId="827103863" sldId="2147483648"/>
              <pc:sldLayoutMk cId="3568688094" sldId="2147483705"/>
              <ac:spMk id="6" creationId="{232D6B66-BA30-4DD1-AD29-BC0FE02ECC4E}"/>
            </ac:spMkLst>
          </pc:spChg>
          <pc:spChg chg="add mod">
            <ac:chgData name="Patrizia Bandiera (ICONSULTING)" userId="9c9afe8c-cb2d-4431-9099-db843cd16615" providerId="ADAL" clId="{D027C26E-269F-4353-8E6B-BAC3285E5374}" dt="2019-10-21T07:08:19.894" v="321" actId="14100"/>
            <ac:spMkLst>
              <pc:docMk/>
              <pc:sldMasterMk cId="827103863" sldId="2147483648"/>
              <pc:sldLayoutMk cId="3568688094" sldId="2147483705"/>
              <ac:spMk id="7" creationId="{F84DC4A2-DA62-41EB-AFA0-BB62AD732C3E}"/>
            </ac:spMkLst>
          </pc:spChg>
          <pc:spChg chg="add mod">
            <ac:chgData name="Patrizia Bandiera (ICONSULTING)" userId="9c9afe8c-cb2d-4431-9099-db843cd16615" providerId="ADAL" clId="{D027C26E-269F-4353-8E6B-BAC3285E5374}" dt="2019-10-21T07:08:19.894" v="321" actId="14100"/>
            <ac:spMkLst>
              <pc:docMk/>
              <pc:sldMasterMk cId="827103863" sldId="2147483648"/>
              <pc:sldLayoutMk cId="3568688094" sldId="2147483705"/>
              <ac:spMk id="8" creationId="{B8F8916F-7497-44AB-8597-B85E9E1BCACC}"/>
            </ac:spMkLst>
          </pc:spChg>
          <pc:picChg chg="add">
            <ac:chgData name="Patrizia Bandiera (ICONSULTING)" userId="9c9afe8c-cb2d-4431-9099-db843cd16615" providerId="ADAL" clId="{D027C26E-269F-4353-8E6B-BAC3285E5374}" dt="2019-10-11T08:50:49.935" v="2"/>
            <ac:picMkLst>
              <pc:docMk/>
              <pc:sldMasterMk cId="827103863" sldId="2147483648"/>
              <pc:sldLayoutMk cId="3568688094" sldId="2147483705"/>
              <ac:picMk id="3" creationId="{D652A49F-C02A-46FA-89B2-2079CB02C72C}"/>
            </ac:picMkLst>
          </pc:picChg>
          <pc:picChg chg="add del">
            <ac:chgData name="Patrizia Bandiera (ICONSULTING)" userId="9c9afe8c-cb2d-4431-9099-db843cd16615" providerId="ADAL" clId="{D027C26E-269F-4353-8E6B-BAC3285E5374}" dt="2019-10-21T07:05:09.510" v="253" actId="478"/>
            <ac:picMkLst>
              <pc:docMk/>
              <pc:sldMasterMk cId="827103863" sldId="2147483648"/>
              <pc:sldLayoutMk cId="3568688094" sldId="2147483705"/>
              <ac:picMk id="5" creationId="{C78FA902-E943-49C2-9CE4-78A5AA9EAD57}"/>
            </ac:picMkLst>
          </pc:picChg>
          <pc:picChg chg="add">
            <ac:chgData name="Patrizia Bandiera (ICONSULTING)" userId="9c9afe8c-cb2d-4431-9099-db843cd16615" providerId="ADAL" clId="{D027C26E-269F-4353-8E6B-BAC3285E5374}" dt="2019-10-21T07:05:09.911" v="254"/>
            <ac:picMkLst>
              <pc:docMk/>
              <pc:sldMasterMk cId="827103863" sldId="2147483648"/>
              <pc:sldLayoutMk cId="3568688094" sldId="2147483705"/>
              <ac:picMk id="6" creationId="{52B7629E-031C-4B54-9677-3E99D9B3B85B}"/>
            </ac:picMkLst>
          </pc:picChg>
        </pc:sldLayoutChg>
        <pc:sldLayoutChg chg="del">
          <pc:chgData name="Patrizia Bandiera (ICONSULTING)" userId="9c9afe8c-cb2d-4431-9099-db843cd16615" providerId="ADAL" clId="{D027C26E-269F-4353-8E6B-BAC3285E5374}" dt="2019-10-21T07:14:27.907" v="362" actId="2696"/>
          <pc:sldLayoutMkLst>
            <pc:docMk/>
            <pc:sldMasterMk cId="827103863" sldId="2147483648"/>
            <pc:sldLayoutMk cId="3889476593" sldId="2147483706"/>
          </pc:sldLayoutMkLst>
        </pc:sldLayoutChg>
      </pc:sldMasterChg>
      <pc:sldMasterChg chg="addSp modSp">
        <pc:chgData name="Patrizia Bandiera (ICONSULTING)" userId="9c9afe8c-cb2d-4431-9099-db843cd16615" providerId="ADAL" clId="{D027C26E-269F-4353-8E6B-BAC3285E5374}" dt="2019-10-11T08:50:32.796" v="0"/>
        <pc:sldMasterMkLst>
          <pc:docMk/>
          <pc:sldMasterMk cId="4012665871" sldId="2147483705"/>
        </pc:sldMasterMkLst>
        <pc:spChg chg="add mod">
          <ac:chgData name="Patrizia Bandiera (ICONSULTING)" userId="9c9afe8c-cb2d-4431-9099-db843cd16615" providerId="ADAL" clId="{D027C26E-269F-4353-8E6B-BAC3285E5374}" dt="2019-10-11T08:50:32.796" v="0"/>
          <ac:spMkLst>
            <pc:docMk/>
            <pc:sldMasterMk cId="4012665871" sldId="2147483705"/>
            <ac:spMk id="2" creationId="{44FF3B63-644D-44ED-87DA-4EF8A987CBC8}"/>
          </ac:spMkLst>
        </pc:spChg>
        <pc:spChg chg="add mod">
          <ac:chgData name="Patrizia Bandiera (ICONSULTING)" userId="9c9afe8c-cb2d-4431-9099-db843cd16615" providerId="ADAL" clId="{D027C26E-269F-4353-8E6B-BAC3285E5374}" dt="2019-10-11T08:50:32.796" v="0"/>
          <ac:spMkLst>
            <pc:docMk/>
            <pc:sldMasterMk cId="4012665871" sldId="2147483705"/>
            <ac:spMk id="3" creationId="{D0FE6378-554B-410E-860D-355681451CB6}"/>
          </ac:spMkLst>
        </pc:spChg>
        <pc:spChg chg="add mod">
          <ac:chgData name="Patrizia Bandiera (ICONSULTING)" userId="9c9afe8c-cb2d-4431-9099-db843cd16615" providerId="ADAL" clId="{D027C26E-269F-4353-8E6B-BAC3285E5374}" dt="2019-10-11T08:50:32.796" v="0"/>
          <ac:spMkLst>
            <pc:docMk/>
            <pc:sldMasterMk cId="4012665871" sldId="2147483705"/>
            <ac:spMk id="4" creationId="{AE643209-75B7-4216-9947-CC7EAEC927B5}"/>
          </ac:spMkLst>
        </pc:spChg>
        <pc:spChg chg="add mod">
          <ac:chgData name="Patrizia Bandiera (ICONSULTING)" userId="9c9afe8c-cb2d-4431-9099-db843cd16615" providerId="ADAL" clId="{D027C26E-269F-4353-8E6B-BAC3285E5374}" dt="2019-10-11T08:50:32.796" v="0"/>
          <ac:spMkLst>
            <pc:docMk/>
            <pc:sldMasterMk cId="4012665871" sldId="2147483705"/>
            <ac:spMk id="5" creationId="{83D100F9-D1C9-4DF4-A948-D1D0564B3ECA}"/>
          </ac:spMkLst>
        </pc:spChg>
        <pc:spChg chg="add mod">
          <ac:chgData name="Patrizia Bandiera (ICONSULTING)" userId="9c9afe8c-cb2d-4431-9099-db843cd16615" providerId="ADAL" clId="{D027C26E-269F-4353-8E6B-BAC3285E5374}" dt="2019-10-11T08:50:32.796" v="0"/>
          <ac:spMkLst>
            <pc:docMk/>
            <pc:sldMasterMk cId="4012665871" sldId="2147483705"/>
            <ac:spMk id="6" creationId="{4C0EE741-38C7-45D2-88AD-371312422886}"/>
          </ac:spMkLst>
        </pc:spChg>
      </pc:sldMasterChg>
    </pc:docChg>
  </pc:docChgLst>
  <pc:docChgLst>
    <pc:chgData name="Elisa Aiello (ICONSULTING)" userId="S::e.aiello@iconsulting.biz::e03475a5-011a-443d-a4c3-e6e8cfa5fa8a" providerId="AD" clId="Web-{ACBCF9DA-AE9B-D8B1-1BC5-A61D9201B202}"/>
    <pc:docChg chg="modSld">
      <pc:chgData name="Elisa Aiello (ICONSULTING)" userId="S::e.aiello@iconsulting.biz::e03475a5-011a-443d-a4c3-e6e8cfa5fa8a" providerId="AD" clId="Web-{ACBCF9DA-AE9B-D8B1-1BC5-A61D9201B202}" dt="2019-10-23T08:31:07.954" v="25" actId="1076"/>
      <pc:docMkLst>
        <pc:docMk/>
      </pc:docMkLst>
      <pc:sldChg chg="modSp">
        <pc:chgData name="Elisa Aiello (ICONSULTING)" userId="S::e.aiello@iconsulting.biz::e03475a5-011a-443d-a4c3-e6e8cfa5fa8a" providerId="AD" clId="Web-{ACBCF9DA-AE9B-D8B1-1BC5-A61D9201B202}" dt="2019-10-23T08:28:47.097" v="3" actId="20577"/>
        <pc:sldMkLst>
          <pc:docMk/>
          <pc:sldMk cId="1717641647" sldId="276"/>
        </pc:sldMkLst>
        <pc:spChg chg="mod">
          <ac:chgData name="Elisa Aiello (ICONSULTING)" userId="S::e.aiello@iconsulting.biz::e03475a5-011a-443d-a4c3-e6e8cfa5fa8a" providerId="AD" clId="Web-{ACBCF9DA-AE9B-D8B1-1BC5-A61D9201B202}" dt="2019-10-23T08:28:47.097" v="3" actId="20577"/>
          <ac:spMkLst>
            <pc:docMk/>
            <pc:sldMk cId="1717641647" sldId="276"/>
            <ac:spMk id="5" creationId="{04C30FE7-807E-CD4C-8230-0CB9CE4289F1}"/>
          </ac:spMkLst>
        </pc:spChg>
        <pc:spChg chg="mod">
          <ac:chgData name="Elisa Aiello (ICONSULTING)" userId="S::e.aiello@iconsulting.biz::e03475a5-011a-443d-a4c3-e6e8cfa5fa8a" providerId="AD" clId="Web-{ACBCF9DA-AE9B-D8B1-1BC5-A61D9201B202}" dt="2019-10-23T08:28:39.831" v="1" actId="20577"/>
          <ac:spMkLst>
            <pc:docMk/>
            <pc:sldMk cId="1717641647" sldId="276"/>
            <ac:spMk id="9" creationId="{7EFA1626-DD65-B545-85E7-10865A801E92}"/>
          </ac:spMkLst>
        </pc:spChg>
      </pc:sldChg>
      <pc:sldChg chg="addSp delSp modSp delAnim">
        <pc:chgData name="Elisa Aiello (ICONSULTING)" userId="S::e.aiello@iconsulting.biz::e03475a5-011a-443d-a4c3-e6e8cfa5fa8a" providerId="AD" clId="Web-{ACBCF9DA-AE9B-D8B1-1BC5-A61D9201B202}" dt="2019-10-23T08:31:07.954" v="25" actId="1076"/>
        <pc:sldMkLst>
          <pc:docMk/>
          <pc:sldMk cId="1512538463" sldId="321"/>
        </pc:sldMkLst>
        <pc:spChg chg="mod">
          <ac:chgData name="Elisa Aiello (ICONSULTING)" userId="S::e.aiello@iconsulting.biz::e03475a5-011a-443d-a4c3-e6e8cfa5fa8a" providerId="AD" clId="Web-{ACBCF9DA-AE9B-D8B1-1BC5-A61D9201B202}" dt="2019-10-23T08:30:07.939" v="16" actId="1076"/>
          <ac:spMkLst>
            <pc:docMk/>
            <pc:sldMk cId="1512538463" sldId="321"/>
            <ac:spMk id="6" creationId="{9188C6DA-94A7-49C3-AFE6-CE3BD5723E10}"/>
          </ac:spMkLst>
        </pc:spChg>
        <pc:spChg chg="del">
          <ac:chgData name="Elisa Aiello (ICONSULTING)" userId="S::e.aiello@iconsulting.biz::e03475a5-011a-443d-a4c3-e6e8cfa5fa8a" providerId="AD" clId="Web-{ACBCF9DA-AE9B-D8B1-1BC5-A61D9201B202}" dt="2019-10-23T08:29:06.003" v="7"/>
          <ac:spMkLst>
            <pc:docMk/>
            <pc:sldMk cId="1512538463" sldId="321"/>
            <ac:spMk id="23" creationId="{3B7D9684-533F-4457-9895-526520B40B9E}"/>
          </ac:spMkLst>
        </pc:spChg>
        <pc:grpChg chg="del">
          <ac:chgData name="Elisa Aiello (ICONSULTING)" userId="S::e.aiello@iconsulting.biz::e03475a5-011a-443d-a4c3-e6e8cfa5fa8a" providerId="AD" clId="Web-{ACBCF9DA-AE9B-D8B1-1BC5-A61D9201B202}" dt="2019-10-23T08:29:02.831" v="6"/>
          <ac:grpSpMkLst>
            <pc:docMk/>
            <pc:sldMk cId="1512538463" sldId="321"/>
            <ac:grpSpMk id="8" creationId="{13F4C6D3-3B38-43CB-B01F-9CA7871609D6}"/>
          </ac:grpSpMkLst>
        </pc:grpChg>
        <pc:grpChg chg="del">
          <ac:chgData name="Elisa Aiello (ICONSULTING)" userId="S::e.aiello@iconsulting.biz::e03475a5-011a-443d-a4c3-e6e8cfa5fa8a" providerId="AD" clId="Web-{ACBCF9DA-AE9B-D8B1-1BC5-A61D9201B202}" dt="2019-10-23T08:29:06.049" v="8"/>
          <ac:grpSpMkLst>
            <pc:docMk/>
            <pc:sldMk cId="1512538463" sldId="321"/>
            <ac:grpSpMk id="18" creationId="{42411F15-B05A-42F2-A72F-BDAB6E94D809}"/>
          </ac:grpSpMkLst>
        </pc:grpChg>
        <pc:picChg chg="add del mod">
          <ac:chgData name="Elisa Aiello (ICONSULTING)" userId="S::e.aiello@iconsulting.biz::e03475a5-011a-443d-a4c3-e6e8cfa5fa8a" providerId="AD" clId="Web-{ACBCF9DA-AE9B-D8B1-1BC5-A61D9201B202}" dt="2019-10-23T08:29:24.955" v="11"/>
          <ac:picMkLst>
            <pc:docMk/>
            <pc:sldMk cId="1512538463" sldId="321"/>
            <ac:picMk id="2" creationId="{BB1D4368-8968-4DA8-807F-5C5A23A5A158}"/>
          </ac:picMkLst>
        </pc:picChg>
        <pc:picChg chg="add del mod">
          <ac:chgData name="Elisa Aiello (ICONSULTING)" userId="S::e.aiello@iconsulting.biz::e03475a5-011a-443d-a4c3-e6e8cfa5fa8a" providerId="AD" clId="Web-{ACBCF9DA-AE9B-D8B1-1BC5-A61D9201B202}" dt="2019-10-23T08:30:23.548" v="19"/>
          <ac:picMkLst>
            <pc:docMk/>
            <pc:sldMk cId="1512538463" sldId="321"/>
            <ac:picMk id="4" creationId="{20F94A0C-422B-4B04-BDAC-3840A070F67F}"/>
          </ac:picMkLst>
        </pc:picChg>
        <pc:picChg chg="add del mod">
          <ac:chgData name="Elisa Aiello (ICONSULTING)" userId="S::e.aiello@iconsulting.biz::e03475a5-011a-443d-a4c3-e6e8cfa5fa8a" providerId="AD" clId="Web-{ACBCF9DA-AE9B-D8B1-1BC5-A61D9201B202}" dt="2019-10-23T08:30:43.642" v="22"/>
          <ac:picMkLst>
            <pc:docMk/>
            <pc:sldMk cId="1512538463" sldId="321"/>
            <ac:picMk id="7" creationId="{2FBDF7E9-449F-4434-A6BA-3B51AE008639}"/>
          </ac:picMkLst>
        </pc:picChg>
        <pc:picChg chg="add mod">
          <ac:chgData name="Elisa Aiello (ICONSULTING)" userId="S::e.aiello@iconsulting.biz::e03475a5-011a-443d-a4c3-e6e8cfa5fa8a" providerId="AD" clId="Web-{ACBCF9DA-AE9B-D8B1-1BC5-A61D9201B202}" dt="2019-10-23T08:31:07.954" v="25" actId="1076"/>
          <ac:picMkLst>
            <pc:docMk/>
            <pc:sldMk cId="1512538463" sldId="321"/>
            <ac:picMk id="25" creationId="{803FFCE7-9B11-4CBE-B0EC-A0304CE6EAF8}"/>
          </ac:picMkLst>
        </pc:picChg>
      </pc:sldChg>
      <pc:sldChg chg="modSp">
        <pc:chgData name="Elisa Aiello (ICONSULTING)" userId="S::e.aiello@iconsulting.biz::e03475a5-011a-443d-a4c3-e6e8cfa5fa8a" providerId="AD" clId="Web-{ACBCF9DA-AE9B-D8B1-1BC5-A61D9201B202}" dt="2019-10-23T08:28:53.065" v="5" actId="1076"/>
        <pc:sldMkLst>
          <pc:docMk/>
          <pc:sldMk cId="1880064289" sldId="324"/>
        </pc:sldMkLst>
        <pc:spChg chg="mod">
          <ac:chgData name="Elisa Aiello (ICONSULTING)" userId="S::e.aiello@iconsulting.biz::e03475a5-011a-443d-a4c3-e6e8cfa5fa8a" providerId="AD" clId="Web-{ACBCF9DA-AE9B-D8B1-1BC5-A61D9201B202}" dt="2019-10-23T08:28:52.378" v="4" actId="1076"/>
          <ac:spMkLst>
            <pc:docMk/>
            <pc:sldMk cId="1880064289" sldId="324"/>
            <ac:spMk id="34" creationId="{41FFD7FD-7E3F-3D4C-8633-62FB60A680FE}"/>
          </ac:spMkLst>
        </pc:spChg>
        <pc:spChg chg="mod">
          <ac:chgData name="Elisa Aiello (ICONSULTING)" userId="S::e.aiello@iconsulting.biz::e03475a5-011a-443d-a4c3-e6e8cfa5fa8a" providerId="AD" clId="Web-{ACBCF9DA-AE9B-D8B1-1BC5-A61D9201B202}" dt="2019-10-23T08:28:53.065" v="5" actId="1076"/>
          <ac:spMkLst>
            <pc:docMk/>
            <pc:sldMk cId="1880064289" sldId="324"/>
            <ac:spMk id="35" creationId="{D468AF9C-9D9B-6645-8B5A-FEA352C3CFA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F3EDF86-1737-054C-AC54-8D9C572E06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62DC343-A701-6F4A-8AD9-32C366E9BF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D28F3B-6E06-5441-8585-D42B965D27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16DA4-52BA-6D47-9B1B-611274E4D725}" type="slidenum">
              <a:rPr lang="it-IT" smtClean="0"/>
              <a:t>‹N›</a:t>
            </a:fld>
            <a:endParaRPr lang="it-IT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418509BC-8100-4F49-9EC5-3A09009AE6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AE44D-2443-1945-B80F-A7507F1215C3}" type="datetimeFigureOut">
              <a:rPr lang="it-IT" smtClean="0"/>
              <a:t>23/10/2019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4859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23T20:35:36.30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39:42.225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41 144 264 0 0,'0'-1'13'0'0,"-1"0"-1"0"0,0 1 1 0 0,1-1 0 0 0,-1 0-1 0 0,1 0 1 0 0,-1 0 0 0 0,1 0 0 0 0,-1 0-1 0 0,1 0 1 0 0,0 0 0 0 0,-1 0-1 0 0,1 0 1 0 0,0 0 0 0 0,0 0-1 0 0,0 0 1 0 0,0 0 0 0 0,0 0-1 0 0,0 0 1 0 0,0 0 0 0 0,0 0-1 0 0,0 0 1 0 0,0 0 0 0 0,0 0-1 0 0,1 0 1 0 0,-1 1 0 0 0,0-1-1 0 0,1 0 1 0 0,-1 0 0 0 0,1 0-1 0 0,-1 0 1 0 0,1 0 0 0 0,0 0 0 0 0,-1 1-1 0 0,1-1-12 0 0,0 0 25 0 0,-1 0 0 0 0,1 0 1 0 0,0 0-1 0 0,-1 0 0 0 0,1 0 0 0 0,-1 0 0 0 0,0 0 0 0 0,1 0 0 0 0,-1 0 0 0 0,0 0 1 0 0,1 0-1 0 0,-1 0 0 0 0,0 0 0 0 0,0 0 0 0 0,0 0 0 0 0,0 0 0 0 0,0 0 0 0 0,0 0 0 0 0,0 0 1 0 0,0 0-1 0 0,-1 0 0 0 0,1 0 0 0 0,0 0 0 0 0,-1 0 0 0 0,1 0 0 0 0,-1-1-25 0 0,3 1 386 0 0,10-8 666 0 0,-12 9-1028 0 0,0-1-1 0 0,0 1 0 0 0,0 0 0 0 0,0 0 1 0 0,1 0-1 0 0,-1 0 0 0 0,0 0 0 0 0,0-1 1 0 0,0 1-1 0 0,1 0 0 0 0,-1 0 0 0 0,0 0 1 0 0,0 0-1 0 0,1 0 0 0 0,-1 0 0 0 0,0 0 1 0 0,0 0-1 0 0,1 0 0 0 0,-1 0 0 0 0,0 0 1 0 0,0 0-1 0 0,0 0 0 0 0,1 0 0 0 0,-1 0 1 0 0,0 0-1 0 0,0 0 0 0 0,1 0 0 0 0,-1 0 1 0 0,0 1-1 0 0,0-1 0 0 0,0 0 0 0 0,1 0 1 0 0,-1 0-1 0 0,0 0 0 0 0,0 0 0 0 0,0 1 1 0 0,0-1-1 0 0,1 0 0 0 0,-1 0 0 0 0,0 0 1 0 0,0 0-1 0 0,0 1 0 0 0,0-1 1 0 0,0 0-1 0 0,1 0 0 0 0,-1 1 0 0 0,0-1 1 0 0,0 0-1 0 0,0 0 0 0 0,0 0 0 0 0,0 1 1 0 0,0-1-24 0 0,-2 31 1034 0 0,2-29-997 0 0,0 0 0 0 0,0 0-1 0 0,0-1 1 0 0,-1 1 0 0 0,1 0 0 0 0,-1-1-1 0 0,1 1 1 0 0,-1 0 0 0 0,0-1 0 0 0,0 1-1 0 0,1-1 1 0 0,-1 1 0 0 0,0-1-1 0 0,0 0 1 0 0,-1 1 0 0 0,1-1 0 0 0,-1 1-37 0 0,-2 0 64 0 0,1 0 1 0 0,-1 1 0 0 0,0-1 0 0 0,1 1 0 0 0,0 0 0 0 0,-1 0 0 0 0,1 0 0 0 0,0 0 0 0 0,1 1 0 0 0,-1-1-1 0 0,1 1 1 0 0,-2 1-65 0 0,3-3 38 0 0,0-1 0 0 0,0 1 0 0 0,0 0 0 0 0,0 0-1 0 0,0 1 1 0 0,0-1 0 0 0,1 0 0 0 0,-1 0 0 0 0,0 0 0 0 0,1 0-1 0 0,0 1 1 0 0,0-1 0 0 0,-1 0 0 0 0,1 0 0 0 0,1 1 0 0 0,-1-1-1 0 0,0 0 1 0 0,0 0 0 0 0,1 0 0 0 0,-1 1 0 0 0,1-1-1 0 0,0 0 1 0 0,0 0 0 0 0,0 0 0 0 0,0 0-38 0 0,0-1 22 0 0,0 0 0 0 0,1-1 0 0 0,-1 1 0 0 0,1 0 0 0 0,-1-1 0 0 0,1 1 0 0 0,-1-1 0 0 0,1 1 0 0 0,-1-1 1 0 0,1 0-1 0 0,-1 0 0 0 0,1 0 0 0 0,0 0 0 0 0,-1 0 0 0 0,1 0 0 0 0,-1 0 0 0 0,2-1-22 0 0,28-3 173 0 0,19-16 139 0 0,8-2-48 0 0,-55 21-256 0 0,0 0 0 0 0,0 1-1 0 0,0-1 1 0 0,0 1 0 0 0,0 0 0 0 0,0 0-1 0 0,0 0 1 0 0,0 1 0 0 0,0-1-1 0 0,0 1 1 0 0,-1-1 0 0 0,1 1-1 0 0,0 0 1 0 0,0 0 0 0 0,0 0-1 0 0,-1 1 1 0 0,1-1 0 0 0,0 1-8 0 0,10 14 30 0 0,-12-15-27 0 0,0 1-1 0 0,0-1 0 0 0,0 1 1 0 0,0-1-1 0 0,1 1 0 0 0,-1-1 1 0 0,0 0-1 0 0,0 1 0 0 0,1-1 1 0 0,-1 0-1 0 0,1 0 0 0 0,-1 0 1 0 0,1 0-1 0 0,-1 0 0 0 0,2 0-2 0 0,2 0 9 0 0,-1 1 0 0 0,0-1 0 0 0,1 0 0 0 0,0 0 0 0 0,-1 0 0 0 0,1 0 0 0 0,-1-1 0 0 0,1 0 0 0 0,0 0 0 0 0,-1 0 0 0 0,1-1 0 0 0,0 0 0 0 0,-1 0 0 0 0,1 0 1 0 0,-1 0-1 0 0,1-1 0 0 0,3-1-9 0 0,62-27 125 0 0,-49 19-49 0 0,1 1-1 0 0,1 1 1 0 0,-1 1 0 0 0,1 2 0 0 0,0 0 0 0 0,22-3-76 0 0,-5 4 132 0 0,-34 3-100 0 0,0 1-1 0 0,0 0 1 0 0,1 0 0 0 0,-1 0 0 0 0,0 1 0 0 0,1 0 0 0 0,-1 1 0 0 0,0-1 0 0 0,1 1-1 0 0,4 2-31 0 0,-2 0 29 0 0,0 0-1 0 0,1-1 0 0 0,-1 0 1 0 0,1 0-1 0 0,0-1 0 0 0,-1 0 1 0 0,1 0-1 0 0,0-1 1 0 0,0-1-1 0 0,-1 0 0 0 0,1 0 1 0 0,5-2-29 0 0,17-6 24 0 0,0-2 1 0 0,-1-2-1 0 0,29-15-24 0 0,-25 11 61 0 0,1 1-1 0 0,32-8-60 0 0,-64 23 6 0 0,1 0 0 0 0,-1 0-1 0 0,0 1 1 0 0,0-1 0 0 0,0 1 0 0 0,0 0-1 0 0,1 0 1 0 0,-1 1 0 0 0,0-1-1 0 0,0 1 1 0 0,1 0-6 0 0,-4 0 1 0 0,0-1 0 0 0,0 0 1 0 0,0 1-1 0 0,0-1 0 0 0,0 1 0 0 0,0-1 0 0 0,0 1 0 0 0,0-1 0 0 0,0 1 1 0 0,0 0-1 0 0,0-1 0 0 0,0 1 0 0 0,-1 0 0 0 0,1 0 0 0 0,0 0 0 0 0,-1 0 1 0 0,1 0-1 0 0,0-1 0 0 0,-1 1 0 0 0,1 0 0 0 0,-1 0 0 0 0,1 1 0 0 0,-1-1 1 0 0,0 0-1 0 0,1 0 0 0 0,-1 0 0 0 0,0 0 0 0 0,0 0 0 0 0,0 0 0 0 0,0 0 1 0 0,0 0-1 0 0,0 1 0 0 0,0-1 0 0 0,0 0 0 0 0,0 0 0 0 0,0 0 0 0 0,-1 0 1 0 0,1 0-1 0 0,-1 0 0 0 0,1 0 0 0 0,0 0 0 0 0,-1 0 0 0 0,0 0-1 0 0,-10 60 110 0 0,12-61-109 0 0,-1 0 1 0 0,1 1-1 0 0,-1-1 0 0 0,1 0 1 0 0,-1 0-1 0 0,1 0 1 0 0,0 1-1 0 0,-1-1 1 0 0,1 0-1 0 0,-1 0 1 0 0,1 0-1 0 0,-1 0 1 0 0,1 0-1 0 0,0 0 1 0 0,-1 0-1 0 0,1 0 0 0 0,-1 0 1 0 0,1 0-1 0 0,0 0 1 0 0,-1-1-1 0 0,1 1 1 0 0,-1 0-1 0 0,1 0 1 0 0,-1 0-1 0 0,1-1 1 0 0,-1 1-1 0 0,1 0 1 0 0,-1-1-1 0 0,1 1 1 0 0,-1 0-1 0 0,1-1-1 0 0,31-12 37 0 0,-24 10-22 0 0,42-17 26 0 0,-2-1 1 0 0,11-9-42 0 0,-56 28 1 0 0,0 1 1 0 0,0 0-1 0 0,0 0 1 0 0,0 0-1 0 0,0 0 1 0 0,0 1-1 0 0,0-1 1 0 0,1 1 0 0 0,-1 0-1 0 0,0 0 1 0 0,0 0-1 0 0,0 0 1 0 0,0 0-1 0 0,1 1 1 0 0,-1 0-1 0 0,0-1 1 0 0,2 2-2 0 0,1 0 4 0 0,-1 1 0 0 0,1-1 1 0 0,-1 1-1 0 0,1 1 0 0 0,-1-1 0 0 0,0 1 1 0 0,0-1-1 0 0,-1 1 0 0 0,1 1 1 0 0,-1-1-1 0 0,0 1 0 0 0,2 2-4 0 0,-5-5 1 0 0,1 0 0 0 0,-1 0-1 0 0,0 0 1 0 0,1 0 0 0 0,0-1 0 0 0,-1 1 0 0 0,1-1 0 0 0,0 1-1 0 0,0-1 1 0 0,0 0 0 0 0,0 1 0 0 0,0-1 0 0 0,0 0 0 0 0,0 0-1 0 0,0-1 1 0 0,0 1 0 0 0,0 0 0 0 0,1-1 0 0 0,-1 1 0 0 0,0-1-1 0 0,1 0 1 0 0,-1 0 0 0 0,1 0-1 0 0,2-1 1 0 0,0 0-1 0 0,0-1 1 0 0,0 0 0 0 0,0 0-1 0 0,0-1 1 0 0,0 1-1 0 0,-1-1 1 0 0,1 0 0 0 0,-1 0-1 0 0,0-1 0 0 0,25-13 14 0 0,1 0-1 0 0,0 2 0 0 0,1 2 1 0 0,1 0-14 0 0,-29 12 0 0 0,1-1 0 0 0,-1 1 0 0 0,1 0-1 0 0,-1 0 1 0 0,1 0 0 0 0,-1 0 0 0 0,1 1 0 0 0,0 0 0 0 0,-1-1 0 0 0,1 1 0 0 0,0 1 0 0 0,0-1 0 0 0,-1 0 0 0 0,4 2 0 0 0,-5-1 0 0 0,0 0 0 0 0,0 0-1 0 0,0 0 1 0 0,0 1 0 0 0,0-1 0 0 0,-1 0 0 0 0,1 1-1 0 0,0 0 1 0 0,-1-1 0 0 0,1 1 0 0 0,-1 0 0 0 0,0 0-1 0 0,0 0 1 0 0,0 0 0 0 0,0 0 0 0 0,0 0 0 0 0,0 0-1 0 0,0 0 1 0 0,0 0 0 0 0,-1 0 0 0 0,1 1 0 0 0,-1-1-1 0 0,0 0 1 0 0,2 11 2 0 0,0 1 0 0 0,-1-1-1 0 0,-1 0 1 0 0,0 0 0 0 0,-1 8-2 0 0,-1 20 1 0 0,2-40-1 0 0,0 0 1 0 0,0-1 0 0 0,-1 1 0 0 0,1 0 0 0 0,0 0-1 0 0,0 0 1 0 0,0 0 0 0 0,0-1 0 0 0,0 1-1 0 0,0 0 1 0 0,0 0 0 0 0,0 0 0 0 0,1 0 0 0 0,-1-1-1 0 0,0 1 1 0 0,0 0 0 0 0,1 0 0 0 0,-1 0-1 0 0,0-1 1 0 0,1 1 0 0 0,-1 0 0 0 0,1-1 0 0 0,-1 1-1 0 0,1 0 1 0 0,-1-1 0 0 0,1 1 0 0 0,0 0-1 0 0,-1-1 1 0 0,1 1 0 0 0,0-1 0 0 0,-1 1 0 0 0,1-1-1 0 0,0 0 1 0 0,-1 1 0 0 0,1-1 0 0 0,0 0-1 0 0,0 1 1 0 0,0-1 0 0 0,-1 0 0 0 0,1 0 0 0 0,0 0-1 0 0,0 0 1 0 0,0 0 0 0 0,0 0 0 0 0,-1 0-1 0 0,1 0 1 0 0,0 0 0 0 0,0 0 0 0 0,0 0 0 0 0,0 0-1 0 0,-1-1 1 0 0,1 1 0 0 0,0 0 0 0 0,0-1-1 0 0,-1 1 1 0 0,1 0 0 0 0,0-1-1 0 0,5-2 6 0 0,0 0-1 0 0,-1-1 1 0 0,1 0 0 0 0,-1 0 0 0 0,0 0-1 0 0,4-4-5 0 0,-5 4-1 0 0,0 1-1 0 0,1 0 0 0 0,-1 0 1 0 0,1 1-1 0 0,-1 0 0 0 0,1-1 0 0 0,3 1 2 0 0,-7 1 0 0 0,-1 1 0 0 0,1-1 0 0 0,0 1-1 0 0,0-1 1 0 0,0 1 0 0 0,-1 0 0 0 0,1-1-1 0 0,0 1 1 0 0,0 0 0 0 0,0 0 0 0 0,0 0 0 0 0,-1 0-1 0 0,1 0 1 0 0,0 0 0 0 0,0 0 0 0 0,0 0-1 0 0,0 0 1 0 0,0 0 0 0 0,0 0 0 0 0,-1 0-1 0 0,1 1 1 0 0,0-1 0 0 0,0 0 0 0 0,0 1-1 0 0,-1-1 1 0 0,1 1 0 0 0,0-1 0 0 0,0 1 0 0 0,-1-1-1 0 0,1 1 1 0 0,0-1 0 0 0,-1 1 0 0 0,1 0-1 0 0,-1-1 1 0 0,1 1 0 0 0,-1 0 0 0 0,1-1-1 0 0,-1 1 1 0 0,1 0 0 0 0,-1 0 0 0 0,0 0-1 0 0,1-1 1 0 0,-1 1 0 0 0,0 0 0 0 0,0 0 0 0 0,0 0-1 0 0,1 0 1 0 0,-1 0 0 0 0,0-1 0 0 0,0 1-1 0 0,0 1 1 0 0,0-1 0 0 0,4 32 0 0 0,-3-32 0 0 0,-1 0 0 0 0,1 0 0 0 0,-1-1 0 0 0,1 1 0 0 0,0 0 0 0 0,-1 0 0 0 0,1-1 0 0 0,0 1 0 0 0,-1-1 0 0 0,1 1 1 0 0,0 0-1 0 0,0-1 0 0 0,0 0 0 0 0,0 1 0 0 0,0-1 0 0 0,-1 1 0 0 0,1-1 0 0 0,0 0 0 0 0,0 0 0 0 0,0 0 0 0 0,0 1 0 0 0,0-1 0 0 0,0 0 0 0 0,0 0 0 0 0,0 0 0 0 0,0-1 0 0 0,0 1 0 0 0,0 0 0 0 0,0 0 0 0 0,0 0 0 0 0,0-1 0 0 0,0 1 1 0 0,-1 0-1 0 0,1-1 0 0 0,0 1 0 0 0,0-1 0 0 0,42-15 19 0 0,-30 10-16 0 0,0 0 0 0 0,1 1 1 0 0,0 1-1 0 0,0 1 1 0 0,10-2-4 0 0,57-10 21 0 0,-60 9-23 0 0,1 2-1 0 0,0 0 1 0 0,-1 2 0 0 0,5 0 2 0 0,25 11 2 0 0,-4-1 4 0 0,-41-10-1 0 0,6-10 3 0 0,-12 12-8 0 0,0 0 0 0 0,0 0 1 0 0,0 0-1 0 0,0 0 0 0 0,0 0 0 0 0,0 0 0 0 0,0 0 1 0 0,0-1-1 0 0,0 1 0 0 0,1 0 0 0 0,-1 0 0 0 0,0 0 0 0 0,0 0 1 0 0,0 0-1 0 0,0 0 0 0 0,0 0 0 0 0,0 0 0 0 0,0-1 1 0 0,0 1-1 0 0,0 0 0 0 0,0 0 0 0 0,0 0 0 0 0,0 0 0 0 0,0 0 1 0 0,0 0-1 0 0,0-1 0 0 0,0 1 0 0 0,0 0 0 0 0,0 0 1 0 0,0 0-1 0 0,0 0 0 0 0,0 0 0 0 0,0 0 0 0 0,0 0 1 0 0,0-1-1 0 0,0 1 0 0 0,0 0 0 0 0,0 0 0 0 0,-1 0 0 0 0,1 0 1 0 0,0 0-1 0 0,0 0 0 0 0,0 0 0 0 0,0 0 0 0 0,0-1 1 0 0,0 1-1 0 0,0 0 0 0 0,0 0 0 0 0,0 0 0 0 0,-1 0 1 0 0,1 0-1 0 0,0 0 0 0 0,0 0 0 0 0,0 0 0 0 0,0 0 0 0 0,0 0 0 0 0,-1-2 15 0 0,8 2-21 0 0,29 11 40 0 0,-14-3-30 0 0,-13-3-4 0 0,-5-1-6 0 0,21 3-24 0 0,-23-7 28 0 0,19 7 13 0 0,-20-2 6 0 0,-11 2-8 0 0,10-7-9 0 0,1 0 1 0 0,-1 0-1 0 0,0 0 1 0 0,0 0-1 0 0,0 0 0 0 0,0 0 1 0 0,0 0-1 0 0,1 0 0 0 0,-1 0 1 0 0,0 0-1 0 0,0 0 1 0 0,0 1-1 0 0,0-1 0 0 0,0 0 1 0 0,0 0-1 0 0,1 0 1 0 0,-1 0-1 0 0,0 0 0 0 0,0 0 1 0 0,0 1-1 0 0,0-1 0 0 0,0 0 1 0 0,0 0-1 0 0,0 0 1 0 0,0 0-1 0 0,0 1 0 0 0,0-1 1 0 0,0 0-1 0 0,0 0 1 0 0,0 0-1 0 0,0 0 0 0 0,0 1 1 0 0,0-1-1 0 0,0 0 0 0 0,0 0 1 0 0,0 0-1 0 0,0 0 1 0 0,0 0-1 0 0,0 1 0 0 0,0-1 1 0 0,0 0-1 0 0,0 0 0 0 0,0 0 1 0 0,0 0-1 0 0,0 1 1 0 0,-1-1-1 0 0,1 0 0 0 0,0 0 1 0 0,0 0-1 0 0,0 0 1 0 0,0 0-1 0 0,0 0 0 0 0,0 0 1 0 0,0 1-1 0 0,-1-1 0 0 0,1 0 1 0 0,0 0-1 0 0,0 0 1 0 0,0 0-1 0 0,0 0 0 0 0,-1 0 1 0 0,1 0-1 0 0,0 0 0 0 0,0 0 1 0 0,0 0-1 0 0,0 0 1 0 0,-1 0-1 0 0,18-2 1 0 0,2-9-2 0 0,-2 2 8 0 0,0-1-1 0 0,-1-1 0 0 0,0 0 0 0 0,12-13-6 0 0,-13 14 3 0 0,1 0 1 0 0,-1 1 0 0 0,2 1-1 0 0,-1 0 1 0 0,1 1-1 0 0,0 1 1 0 0,1 0 0 0 0,2 1-4 0 0,-13 3-3 0 0,42-5-23 0 0,-47 7 23 0 0,1 0-1 0 0,0 0 1 0 0,0 0-1 0 0,-1 0 1 0 0,1 0-1 0 0,0 0 1 0 0,-1 1-1 0 0,1 0 1 0 0,-1-1-1 0 0,1 1 1 0 0,-1 0-1 0 0,1 0 1 0 0,-1 0-1 0 0,1 1 1 0 0,-1-1 0 0 0,0 1-1 0 0,1-1 4 0 0,0 2-102 0 0,0 0 0 0 0,1 0 0 0 0,-1 0 1 0 0,1-1-1 0 0,0 1 0 0 0,0-1 0 0 0,0 0 0 0 0,0 0 0 0 0,0-1 0 0 0,0 1 0 0 0,0-1 1 0 0,0 0-1 0 0,1 0 0 0 0,-1 0 0 0 0,0-1 0 0 0,4 0 102 0 0,5 1-618 0 0,-1-1 0 0 0,1 0-1 0 0,-1-1 1 0 0,1-1 0 0 0,5-1 618 0 0,10-6-1559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39:47.906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56 131 464 0 0,'-13'21'526'0'0,"12"-18"-456"0"0,-16 7 157 0 0,16-9-202 0 0,-1-1 1 0 0,1 0 0 0 0,0 1-1 0 0,0-1 1 0 0,0 1 0 0 0,0-1-1 0 0,0 1 1 0 0,0 0 0 0 0,0 0-1 0 0,0-1 1 0 0,0 1 0 0 0,0 0-1 0 0,0 0 1 0 0,0 0 0 0 0,0 0-1 0 0,0 0 1 0 0,1 0 0 0 0,-1 0-1 0 0,0 0 1 0 0,1 0 0 0 0,-1 1-26 0 0,-2 5 152 0 0,4-11 32 0 0,-1 3-176 0 0,0 1 0 0 0,0-1 1 0 0,1 0-1 0 0,-1 1 0 0 0,0-1 1 0 0,1 0-1 0 0,-1 1 0 0 0,1-1 1 0 0,-1 1-1 0 0,1-1 0 0 0,-1 1 1 0 0,1-1-1 0 0,-1 1 0 0 0,1 0 1 0 0,0-1-1 0 0,-1 1 0 0 0,1-1 1 0 0,-1 1-1 0 0,1 0 0 0 0,0 0 1 0 0,-1-1-1 0 0,1 1 0 0 0,0 0 1 0 0,0 0-9 0 0,1-1 9 0 0,1 0 0 0 0,-1 0 0 0 0,1 0 0 0 0,-1 0-1 0 0,0 0 1 0 0,1 0 0 0 0,-1-1 0 0 0,0 1 0 0 0,0-1 0 0 0,0 0 0 0 0,1 0-9 0 0,23-15 34 0 0,-1 6-13 0 0,-20 9-4 0 0,1-1-1 0 0,-1 1 1 0 0,1 0 0 0 0,0 0 0 0 0,0 0 0 0 0,0 1-1 0 0,0 0 1 0 0,0 0 0 0 0,3 1-17 0 0,0 0 65 0 0,-9-1-49 0 0,0 1 1 0 0,0 0-1 0 0,0 0 0 0 0,0 0 1 0 0,1 0-1 0 0,-1 0 0 0 0,0-1 1 0 0,0 1-1 0 0,0 0 0 0 0,1 0 1 0 0,-1 0-1 0 0,0 0 1 0 0,0 0-1 0 0,0 0 0 0 0,1 0 1 0 0,-1 0-1 0 0,0 0 0 0 0,0 0 1 0 0,0 0-1 0 0,1 0 0 0 0,-1 0 1 0 0,0 0-1 0 0,0 0 1 0 0,1 0-1 0 0,-1 0 0 0 0,0 0 1 0 0,0 0-1 0 0,0 0 0 0 0,1 0 1 0 0,-1 0-1 0 0,0 0 0 0 0,0 1 1 0 0,0-1-1 0 0,1 0 1 0 0,-1 0-1 0 0,0 0 0 0 0,0 0 1 0 0,0 0-1 0 0,0 1 0 0 0,0-1 1 0 0,1 0-1 0 0,-1 0 0 0 0,0 0 1 0 0,0 1-1 0 0,0-1 1 0 0,0 0-1 0 0,0 0 0 0 0,0 0 1 0 0,0 1-1 0 0,0-1 0 0 0,0 0 1 0 0,0 0-1 0 0,0 0 1 0 0,0 1-1 0 0,0-1 0 0 0,0 0 1 0 0,0 0-1 0 0,0 0 0 0 0,0 1 1 0 0,0-1-1 0 0,0 0-16 0 0,0 7 355 0 0,-25 21 1333 0 0,14 30-913 0 0,11-55-733 0 0,-1 1-1 0 0,1 0 0 0 0,0-1 0 0 0,1 1 0 0 0,-1-1 0 0 0,0 1 0 0 0,1-1 0 0 0,0 1 0 0 0,0-1 0 0 0,0 1 1 0 0,0-1-1 0 0,1 0 0 0 0,-1 1 0 0 0,2 1-41 0 0,4 7 182 0 0,-7-11-174 0 0,0 0-1 0 0,1 0 0 0 0,-1 0 0 0 0,1 0 1 0 0,-1 0-1 0 0,1 0 0 0 0,-1 0 0 0 0,1 0 1 0 0,0-1-1 0 0,-1 1 0 0 0,1 0 1 0 0,0 0-1 0 0,0 0 0 0 0,0-1 0 0 0,0 1 1 0 0,0 0-1 0 0,0-1 0 0 0,-1 1 0 0 0,1-1 1 0 0,1 1-1 0 0,-1-1 0 0 0,0 0 0 0 0,0 1 1 0 0,0-1-1 0 0,1 0-7 0 0,2 1 13 0 0,1-1 0 0 0,-1 0 0 0 0,1 0 1 0 0,-1 0-1 0 0,0-1 0 0 0,1 1 0 0 0,-1-1 0 0 0,0 0 0 0 0,1-1 1 0 0,-1 1-1 0 0,0-1 0 0 0,0 0 0 0 0,0 0 0 0 0,0 0 0 0 0,0 0 1 0 0,-1-1-1 0 0,1 0-13 0 0,12-8 55 0 0,-2-1 1 0 0,0-1 0 0 0,6-6-56 0 0,-18 16 35 0 0,0 1 0 0 0,0 0 1 0 0,1 0-1 0 0,-1 0 0 0 0,1 0 1 0 0,-1 1-1 0 0,1-1 0 0 0,0 1 1 0 0,0-1-1 0 0,0 1 0 0 0,0 0 1 0 0,0 0-1 0 0,0 0 0 0 0,0 1 1 0 0,0-1-1 0 0,0 1 0 0 0,0 0 1 0 0,0-1-1 0 0,1 1 0 0 0,-1 1 1 0 0,0-1-1 0 0,0 0 1 0 0,0 1-1 0 0,0 0 0 0 0,0 0 1 0 0,1 0-36 0 0,-3-1 32 0 0,1 1 1 0 0,0 0 0 0 0,0-1-1 0 0,0 0 1 0 0,0 1-1 0 0,-1-1 1 0 0,1 0 0 0 0,0 0-1 0 0,0 0 1 0 0,0 0 0 0 0,0 0-1 0 0,0 0 1 0 0,0-1 0 0 0,0 1-1 0 0,-1-1 1 0 0,3 0-33 0 0,15-2 146 0 0,21-7-16 0 0,-36 8-122 0 0,1 0-1 0 0,-1-1 0 0 0,0 0 0 0 0,0 1 1 0 0,0-2-1 0 0,0 1 0 0 0,-1 0 0 0 0,1-1 1 0 0,-1 1-1 0 0,0-1 0 0 0,0 0 0 0 0,0 0 1 0 0,0 0-1 0 0,-1-1 0 0 0,1-1-7 0 0,18-22 37 0 0,2 1 44 0 0,-18 20-26 0 0,0 0 0 0 0,0 0 0 0 0,1 1 0 0 0,0 0 0 0 0,0 0 0 0 0,1 0 0 0 0,0 1 0 0 0,0 0 0 0 0,0 0 0 0 0,0 1 0 0 0,1 0 0 0 0,6-3-55 0 0,-13 7 13 0 0,-1 0 0 0 0,0 0-1 0 0,1 0 1 0 0,-1 0 0 0 0,1 0 0 0 0,-1 0-1 0 0,0 0 1 0 0,1 0 0 0 0,-1 0 0 0 0,0 0-1 0 0,1 0 1 0 0,-1 0 0 0 0,1 0 0 0 0,-1 0-1 0 0,0 1 1 0 0,1-1 0 0 0,-1 0 0 0 0,0 0-1 0 0,1 0 1 0 0,-1 0 0 0 0,0 1 0 0 0,1-1-1 0 0,-1 0 1 0 0,0 1 0 0 0,1-1 0 0 0,-1 0-1 0 0,0 0 1 0 0,0 1 0 0 0,0-1-1 0 0,1 0 1 0 0,-1 1 0 0 0,0-1 0 0 0,0 0-1 0 0,0 1 1 0 0,0-1 0 0 0,1 1 0 0 0,-1-1-1 0 0,0 0 1 0 0,0 1-13 0 0,1 24 240 0 0,-11 21-49 0 0,-19 37-23 0 0,22-67-149 0 0,0 0 0 0 0,1 0 1 0 0,1 1-1 0 0,1 0 0 0 0,0 0 0 0 0,1 0 1 0 0,1 0-1 0 0,0 3-19 0 0,5-10 38 0 0,4-18-7 0 0,10-11 4 0 0,-10 14-27 0 0,-1 0 0 0 0,0 0 0 0 0,0 0-1 0 0,-1-1 1 0 0,0 0 0 0 0,1-1-8 0 0,-1 0 1 0 0,0 1-1 0 0,1 1 0 0 0,-1-1 0 0 0,1 1 1 0 0,1 0-1 0 0,-1 0 0 0 0,2-1 0 0 0,4-2 6 0 0,0 0 0 0 0,-1-1 0 0 0,0 0 0 0 0,1-2-6 0 0,-4 3 5 0 0,1 0 1 0 0,0 0 0 0 0,1 1-1 0 0,-1 1 1 0 0,1-1-1 0 0,1 2 1 0 0,2-2-6 0 0,-5 3 5 0 0,1 0 0 0 0,0 1 0 0 0,0 0 0 0 0,0 0 0 0 0,0 1 0 0 0,1 0 0 0 0,-1 1 0 0 0,1 0 0 0 0,-1 1 0 0 0,1 0 0 0 0,-1 0 0 0 0,4 1-5 0 0,11 4 5 0 0,-21-4-2 0 0,0 0 0 0 0,1 0 0 0 0,-1-1 0 0 0,1 1 0 0 0,-1-1 0 0 0,1 1 0 0 0,-1-1 0 0 0,1 0 0 0 0,0-1 0 0 0,-1 1 0 0 0,1 0-1 0 0,-1-1 1 0 0,1 0 0 0 0,-1 0 0 0 0,1 0-3 0 0,34-5 0 0 0,-35 5 7 0 0,0 0 0 0 0,0 0-1 0 0,0 0 1 0 0,0 1 0 0 0,0-1 0 0 0,0 1-1 0 0,0 0 1 0 0,0 0 0 0 0,0 0 0 0 0,0 0-1 0 0,0 0 1 0 0,1 1 0 0 0,-1-1 0 0 0,0 1-1 0 0,0 0 1 0 0,-1 0 0 0 0,1 0 0 0 0,0 0-1 0 0,2 2-6 0 0,-3 2 45 0 0,1 0-1 0 0,-1 0 0 0 0,0 1 0 0 0,0-1 1 0 0,-1 1-1 0 0,0 0 0 0 0,0-1 1 0 0,0 1-1 0 0,0 0 0 0 0,-1 0 1 0 0,0-1-1 0 0,0 1 0 0 0,-1 2-44 0 0,5 43 175 0 0,-3-49-173 0 0,0 0 1 0 0,-1 0-1 0 0,1 0 0 0 0,1 0 0 0 0,-1 0 0 0 0,0 0 1 0 0,0-1-1 0 0,1 1 0 0 0,-1 0 0 0 0,1-1 0 0 0,-1 1 1 0 0,1-1-1 0 0,0 0 0 0 0,-1 1 0 0 0,1-1 0 0 0,0 0 1 0 0,0 0-1 0 0,0 0 0 0 0,0 0 0 0 0,0-1 0 0 0,0 1 1 0 0,0 0-1 0 0,2-1-2 0 0,23 14 18 0 0,-22-12-14 0 0,0 1-1 0 0,0 0 1 0 0,0-1-1 0 0,0 0 1 0 0,0 0-1 0 0,0-1 0 0 0,1 1 1 0 0,-1-1-1 0 0,0 0 1 0 0,1-1-1 0 0,3 1-3 0 0,-6-1 2 0 0,0 0 1 0 0,1 0-1 0 0,-1 0 0 0 0,0 0 1 0 0,0-1-1 0 0,0 1 0 0 0,0-1 1 0 0,0 0-1 0 0,0 0 0 0 0,0 0 1 0 0,0 0-1 0 0,-1 0 0 0 0,1-1 1 0 0,0 1-1 0 0,0-1 0 0 0,-1 0 0 0 0,1 1 1 0 0,-1-1-1 0 0,0-1 0 0 0,2 0-2 0 0,1-3 6 0 0,1 1 0 0 0,0-1 0 0 0,1 1 0 0 0,-1 1 0 0 0,1-1 0 0 0,0 1 0 0 0,7-3-6 0 0,17-11 13 0 0,-18 8-8 0 0,-3 2 6 0 0,0 0-1 0 0,1 1 1 0 0,0 1 0 0 0,0 0 0 0 0,0 0-1 0 0,1 1 1 0 0,0 0 0 0 0,10-2-11 0 0,2 1 7 0 0,-1 0 1 0 0,1-2 0 0 0,-1-1 0 0 0,-1-1-8 0 0,-16 8 2 0 0,0 0 0 0 0,0 0 1 0 0,0 0-1 0 0,1 1 0 0 0,-1 0 1 0 0,0 0-1 0 0,7 1-2 0 0,7-2 1 0 0,-18 2-1 0 0,1 0 1 0 0,0 0 0 0 0,-1 0-1 0 0,1 1 1 0 0,-1-1-1 0 0,1 1 1 0 0,-1-1 0 0 0,1 1-1 0 0,-1 0 1 0 0,1 0-1 0 0,-1 0 1 0 0,2 2-1 0 0,22 6 17 0 0,-25-9-16 0 0,0 0 0 0 0,1 1 0 0 0,-1-1 0 0 0,0 0 0 0 0,0 1 0 0 0,0-1 0 0 0,0 1 0 0 0,0-1 0 0 0,0 1 0 0 0,0 0 0 0 0,0-1 0 0 0,0 1 0 0 0,0 0 0 0 0,0 0 0 0 0,0 0 0 0 0,0 0 0 0 0,0 0-1 0 0,22 19 16 0 0,-19-15-10 0 0,-4 23 0 0 0,0-25-4 0 0,1-1-1 0 0,-1 1 1 0 0,1-1 0 0 0,-1 1-1 0 0,1-1 1 0 0,0 0 0 0 0,0 1-1 0 0,0-1 1 0 0,0 0 0 0 0,0 0-1 0 0,1 0 1 0 0,-1 0 0 0 0,1 0-1 0 0,-1 0 1 0 0,1 0 0 0 0,0 0-1 0 0,1 1-1 0 0,-2-3 2 0 0,0 1 1 0 0,0-1-1 0 0,0 1 0 0 0,0-1 0 0 0,0 0 1 0 0,0 0-1 0 0,0 0 0 0 0,0 1 1 0 0,0-1-1 0 0,0 0 0 0 0,0 0 0 0 0,0 0 1 0 0,0 0-1 0 0,0-1 0 0 0,0 1 0 0 0,0 0 1 0 0,0 0-1 0 0,0-1 0 0 0,0 1 0 0 0,0 0 1 0 0,0-1-1 0 0,0 1 0 0 0,-1-1 0 0 0,1 1 1 0 0,0-1-1 0 0,0 0 0 0 0,0 0-2 0 0,27-25 5 0 0,-12 10 8 0 0,-9 10-10 0 0,0 0 0 0 0,1 1 1 0 0,0 0-1 0 0,0 0 0 0 0,0 0 1 0 0,1 1-1 0 0,0 0 0 0 0,-1 1 0 0 0,1 0 1 0 0,1 0-1 0 0,-1 1 0 0 0,0 0 1 0 0,0 1-1 0 0,1 0 0 0 0,6 1-3 0 0,5-3 4 0 0,8 2-17 0 0,-26 2 13 0 0,0 0 1 0 0,0 0-1 0 0,0 0 0 0 0,-1 1 1 0 0,1 0-1 0 0,0-1 1 0 0,0 1-1 0 0,-1 0 0 0 0,0 0 1 0 0,1 0-1 0 0,-1 1 1 0 0,0-1-1 0 0,0 0 0 0 0,0 1 1 0 0,0 0-1 0 0,0-1 1 0 0,-1 1-1 0 0,1 0 0 0 0,-1 0 1 0 0,0 0-1 0 0,1 1 0 0 0,-1-1 1 0 0,0 0-1 0 0,0 0 1 0 0,0 0-1 0 0,1 0 1 0 0,-1-1 0 0 0,1 1-1 0 0,0 0 1 0 0,0-1-1 0 0,0 0 1 0 0,0 1-1 0 0,0-1 1 0 0,0 0 0 0 0,1 0-1 0 0,-1 0 1 0 0,1 0-1 0 0,-1-1 1 0 0,1 1-1 0 0,0-1 1 0 0,-1 0 0 0 0,1 1-1 0 0,0-1 1 0 0,0 0-1 0 0,3 0 0 0 0,84-3-45 0 0,-89 2 18 0 0,0 0 0 0 0,1 1-1 0 0,-1-1 1 0 0,0 1 0 0 0,0-1 0 0 0,0 1 0 0 0,0-1 0 0 0,0 1 0 0 0,0 0-1 0 0,0 0 1 0 0,0-1 0 0 0,0 1 0 0 0,0 0 0 0 0,0 0 0 0 0,0 0-1 0 0,0 0 1 0 0,-1 0 0 0 0,1 0 0 0 0,0 0 0 0 0,-1 0 0 0 0,1 0 0 0 0,-1 0-1 0 0,1 1 1 0 0,-1-1 0 0 0,1 0 0 0 0,-1 0 0 0 0,0 1 0 0 0,0-1-1 0 0,0 0 1 0 0,0 0 0 0 0,1 1 0 0 0,-2-1 0 0 0,1 0 0 0 0,0 1 27 0 0,0 1-112 0 0,0 1 1 0 0,-1-1-1 0 0,1 1 1 0 0,-1-1-1 0 0,0 1 1 0 0,0-1 0 0 0,0 0-1 0 0,-1 1 1 0 0,1-1-1 0 0,-1 0 1 0 0,0 0-1 0 0,-1 2 112 0 0,-9 8-932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39:58.675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23 85 136 0 0,'-22'19'340'0'0,"22"-11"-275"0"0,15-3 3 0 0,-2-1-6 0 0,1-2 71 0 0,-13-3-113 0 0,-1 0 0 0 0,1 1 1 0 0,-1-1-1 0 0,1 0 0 0 0,-1 0 1 0 0,1 1-1 0 0,-1-1 0 0 0,0 0 1 0 0,1 0-1 0 0,-1 1 0 0 0,0-1 1 0 0,0 0-1 0 0,1 0 0 0 0,-1 0 1 0 0,0 0-1 0 0,0 1 1 0 0,0-1-1 0 0,0 0 0 0 0,0 0 1 0 0,0 0-1 0 0,-1 0-20 0 0,2-3 113 0 0,0 0-1 0 0,0 1 1 0 0,0-1 0 0 0,1 1 0 0 0,-1-1 0 0 0,1 1-1 0 0,0-1 1 0 0,0 1 0 0 0,0 0 0 0 0,0 0-1 0 0,0 0 1 0 0,1 0 0 0 0,-1 1 0 0 0,1-1 0 0 0,0 1-1 0 0,0-1 1 0 0,0 1 0 0 0,0 0 0 0 0,0 0-1 0 0,1 0 1 0 0,-1 1 0 0 0,0-1 0 0 0,3 0-113 0 0,-5 1 83 0 0,1 1 0 0 0,-1-1 0 0 0,0 0 0 0 0,-1 0 0 0 0,1 0 0 0 0,0 0 0 0 0,0 0 0 0 0,0 0 0 0 0,0 0 0 0 0,-1 0 0 0 0,1-1 0 0 0,0 1 0 0 0,-1 0 0 0 0,1 0 0 0 0,-1-1 1 0 0,0 1-1 0 0,1 0 0 0 0,-1 0 0 0 0,0-1 0 0 0,0 0-83 0 0,1-7 811 0 0,-2 15-357 0 0,1-5-452 0 0,0-1 0 0 0,0 1 1 0 0,0-1-1 0 0,0 1 0 0 0,0 0 0 0 0,0-1 1 0 0,0 1-1 0 0,0-1 0 0 0,0 1 0 0 0,0-1 1 0 0,0 1-1 0 0,0 0 0 0 0,0-1 0 0 0,0 1 1 0 0,1-1-1 0 0,-1 1 0 0 0,0-1 1 0 0,0 1-1 0 0,1-1 0 0 0,-1 1 0 0 0,0-1 1 0 0,1 1-1 0 0,-1-1 0 0 0,0 1 0 0 0,1-1 1 0 0,-1 0-1 0 0,1 1 0 0 0,-1-1 0 0 0,0 1 1 0 0,1-1-1 0 0,-1 0 0 0 0,1 0 1 0 0,-1 1-1 0 0,1-1 0 0 0,0 0 0 0 0,-1 0 1 0 0,1 0-1 0 0,-1 1 0 0 0,1-1 0 0 0,-1 0 1 0 0,1 0-1 0 0,-1 0 0 0 0,1 0 0 0 0,0 0 1 0 0,-1 0-1 0 0,1 0 0 0 0,-1 0 0 0 0,1-1-2 0 0,28-12 43 0 0,-20 8 26 0 0,-9 4-63 0 0,1 1-1 0 0,-1-1 1 0 0,1 1 0 0 0,-1 0 0 0 0,1-1 0 0 0,-1 1 0 0 0,1 0 0 0 0,0 0-1 0 0,-1 0 1 0 0,1-1 0 0 0,-1 1 0 0 0,1 0 0 0 0,-1 0 0 0 0,1 0-1 0 0,0 0 1 0 0,-1 0 0 0 0,1 0 0 0 0,0 0 0 0 0,-1 0 0 0 0,1 0-1 0 0,-1 0 1 0 0,1 0 0 0 0,-1 1 0 0 0,1-1 0 0 0,0 0 0 0 0,-1 0-1 0 0,1 1 1 0 0,-1-1 0 0 0,1 0 0 0 0,-1 1 0 0 0,1-1 0 0 0,-1 0-1 0 0,1 1-5 0 0,2 21 80 0 0,-4-18-78 0 0,1 1-1 0 0,-1 0 1 0 0,-1-1 0 0 0,1 1 0 0 0,-1-1 0 0 0,1 0 0 0 0,-1 1 0 0 0,-2 1-2 0 0,1-3 3 0 0,1-1 1 0 0,-1 1 0 0 0,0-1 0 0 0,-1 0 0 0 0,1 0 0 0 0,0 0 0 0 0,-1-1-1 0 0,1 1 1 0 0,-1-1 0 0 0,1 0 0 0 0,-1 0 0 0 0,1 0 0 0 0,-1-1 0 0 0,0 1-1 0 0,0-1 1 0 0,1 0 0 0 0,-1 0 0 0 0,0 0 0 0 0,0 0-4 0 0,2 1-1 0 0,1-1 0 0 0,-1 1 1 0 0,0 1-1 0 0,1-1 0 0 0,-1 0 0 0 0,1 0 0 0 0,-1 1 1 0 0,1-1-1 0 0,-1 0 0 0 0,1 1 0 0 0,0 0 1 0 0,0-1-1 0 0,0 1 0 0 0,0 0 0 0 0,0-1 0 0 0,0 1 1 0 0,0 0-1 0 0,0 2 1 0 0,-6 7-3 0 0,-7-6-5 0 0,3-1-1 0 0,9-3 5 0 0,5-1 2 0 0,-1-8-35 0 0,-2 5 189 0 0,1 6 445 0 0,-1 0-527 0 0,-1-1 1 0 0,1 1-1 0 0,-1-1 1 0 0,0 1-1 0 0,0 0 0 0 0,0-1 1 0 0,0 0-1 0 0,0 1 1 0 0,0-1-1 0 0,-1 0 0 0 0,1 1 1 0 0,-1-1-1 0 0,0 0 0 0 0,0 0-70 0 0,-17 32 110 0 0,15-13 37 0 0,4-21-115 0 0,24-4 408 0 0,-24 3-437 0 0,1 1 1 0 0,-1-1 0 0 0,0 1-1 0 0,0 0 1 0 0,1-1 0 0 0,-1 1-1 0 0,0-1 1 0 0,0 1-1 0 0,0-1 1 0 0,0 1 0 0 0,1-1-1 0 0,-1 1 1 0 0,0-1 0 0 0,0 1-1 0 0,0-1 1 0 0,0 1 0 0 0,0-1-1 0 0,0 1 1 0 0,0-1-1 0 0,-1 1 1 0 0,1 0 0 0 0,0-1-1 0 0,0 1 1 0 0,0-1 0 0 0,0 0-4 0 0,-1 1 1 0 0,1 0 1 0 0,0-1 0 0 0,0 1-1 0 0,0-1 1 0 0,0 1-1 0 0,0-1 1 0 0,0 1 0 0 0,0-1-1 0 0,0 1 1 0 0,0-1 0 0 0,0 1-1 0 0,0-1 1 0 0,0 1 0 0 0,0 0-1 0 0,0-1 1 0 0,0 1-1 0 0,0-1 1 0 0,0 1 0 0 0,1-1-1 0 0,-1 1 1 0 0,0-1 0 0 0,0 1-1 0 0,0 0 1 0 0,1-1 0 0 0,-1 1-1 0 0,0 0 1 0 0,1-1-1 0 0,-1 1 1 0 0,0 0 0 0 0,1-1-1 0 0,-1 1 1 0 0,1 0 0 0 0,-1-1-1 0 0,0 1 1 0 0,1 0 0 0 0,-1 0-1 0 0,1 0 1 0 0,-1 0-1 0 0,0-1 1 0 0,1 1 0 0 0,-1 0-1 0 0,1 0 1 0 0,-1 0 0 0 0,1 0-1 0 0,-1 0 1 0 0,1 0 0 0 0,-1 0-1 0 0,1 0 1 0 0,-1 0 0 0 0,1 0-1 0 0,-1 0 1 0 0,1 1-2 0 0,3-2 16 0 0,0 1-2 0 0,-1 0-1 0 0,0-1 0 0 0,1 1 1 0 0,-1-1-1 0 0,0 0 1 0 0,0 0-1 0 0,1 0 0 0 0,-1 0 1 0 0,0 0-1 0 0,0-1 1 0 0,0 1-1 0 0,0-1 0 0 0,2-2-13 0 0,-4 3 55 0 0,3-1-31 0 0,-1 0-1 0 0,0 0 0 0 0,0-1 0 0 0,0 1 1 0 0,0-1-1 0 0,-1 0 0 0 0,1 0 0 0 0,-1 0 1 0 0,0 0-1 0 0,1-1 0 0 0,-1 1 1 0 0,-1-1-1 0 0,1 1-23 0 0,3-8 97 0 0,1 1 1 0 0,0 0-1 0 0,0 1 1 0 0,1 0-1 0 0,0 0 0 0 0,0 0 1 0 0,1 1-1 0 0,1 0 1 0 0,-1 0-1 0 0,1 1 1 0 0,0 0-1 0 0,1 1 1 0 0,-1 0-1 0 0,1 0 0 0 0,1 1 1 0 0,-1 1-1 0 0,6-2-97 0 0,-15 5 3 0 0,0 1-1 0 0,0-1 0 0 0,1 1 1 0 0,-1 0-1 0 0,1-1 1 0 0,-1 1-1 0 0,0 0 1 0 0,1 0-1 0 0,-1 0 0 0 0,0 0 1 0 0,1 0-1 0 0,-1 0 1 0 0,1 1-1 0 0,-1-1 0 0 0,0 0 1 0 0,1 1-1 0 0,-1-1 1 0 0,0 1-1 0 0,0-1 1 0 0,1 1-1 0 0,-1 0 0 0 0,0 0 1 0 0,0-1-1 0 0,0 1 1 0 0,0 0-1 0 0,0 0 0 0 0,0 0 1 0 0,0 0-1 0 0,0 0 1 0 0,0 0-1 0 0,0 0 0 0 0,-1 1 1 0 0,1-1-1 0 0,0 0 1 0 0,-1 0-1 0 0,1 1 1 0 0,-1-1-1 0 0,1 0 0 0 0,-1 1 1 0 0,0-1-1 0 0,1 0 1 0 0,-1 1-1 0 0,0-1 0 0 0,0 1 1 0 0,0-1-1 0 0,0 0 1 0 0,0 1-1 0 0,0-1 0 0 0,-1 1 1 0 0,1-1-1 0 0,0 0 1 0 0,-1 1-1 0 0,1-1 1 0 0,-1 0-1 0 0,1 1 0 0 0,-1-1 1 0 0,0 0-1 0 0,1 0 1 0 0,-1 0-1 0 0,0 0 0 0 0,0 0 1 0 0,0 0-1 0 0,0 1-2 0 0,-1 0 8 0 0,-1 0-1 0 0,1 1 1 0 0,0-1-1 0 0,0 1 1 0 0,0 0-1 0 0,1 0 0 0 0,-1 0 1 0 0,1-1-1 0 0,-1 2 1 0 0,1-1-1 0 0,0 0 1 0 0,0 2-8 0 0,4 5 16 0 0,-1-5-9 0 0,0 0 0 0 0,-1 1 0 0 0,1-1 1 0 0,-1 1-1 0 0,0-1 0 0 0,-1 1 0 0 0,1 0 0 0 0,-1 0-7 0 0,6 72 47 0 0,27-52-17 0 0,-32-25-29 0 0,0 0-1 0 0,-1 0 0 0 0,1 0 0 0 0,0 0 1 0 0,0-1-1 0 0,-1 1 0 0 0,1 0 0 0 0,0-1 1 0 0,0 1-1 0 0,0-1 0 0 0,0 1 0 0 0,0-1 1 0 0,0 1-1 0 0,0-1 0 0 0,0 1 0 0 0,0-1 1 0 0,0 0-1 0 0,0 0 0 0 0,0 1 0 0 0,0-1 1 0 0,0 0-1 0 0,0 0 0 0 0,0 0 0 0 0,0 0 1 0 0,1 0-1 0 0,-1-1 0 0 0,0 1 0 0 0,0 0 1 0 0,0 0-1 0 0,0-1 0 0 0,0 1 0 0 0,0-1 0 0 0,12-2 23 0 0,-10 2-17 0 0,1-1 0 0 0,-1 1 0 0 0,0-1 0 0 0,1 0 0 0 0,-1 0 0 0 0,0 0 0 0 0,0-1 0 0 0,1-1-6 0 0,24-15 31 0 0,23-12 33 0 0,-12 6-40 0 0,-8 6 8 0 0,-21 12-17 0 0,0 1-1 0 0,0 1 1 0 0,1-1-1 0 0,4 0-14 0 0,12-11 32 0 0,-25 15-29 0 0,1 0 0 0 0,-1 0 0 0 0,1 0-1 0 0,-1 1 1 0 0,1-1 0 0 0,0 1 0 0 0,-1-1 0 0 0,1 1 0 0 0,0 0 0 0 0,0 0 0 0 0,0 0 0 0 0,0 0 0 0 0,0 1-1 0 0,3-1-2 0 0,71-14 50 0 0,-70 14-42 0 0,0 0 0 0 0,0 0 0 0 0,0 1 0 0 0,0 0 0 0 0,-1 1 0 0 0,1-1 0 0 0,0 1 1 0 0,0 1-1 0 0,0-1 0 0 0,-1 1 0 0 0,1 0 0 0 0,-1 1 0 0 0,1-1 0 0 0,1 3-8 0 0,-7-4 5 0 0,0 0 0 0 0,0 1 0 0 0,0-1 0 0 0,0 1 0 0 0,0-1 0 0 0,-1 1-1 0 0,1 0 1 0 0,0-1 0 0 0,-1 1 0 0 0,0 0 0 0 0,1-1 0 0 0,-1 1 0 0 0,0 0 0 0 0,0 0 0 0 0,0-1 0 0 0,0 1-1 0 0,0 0 1 0 0,0 0 0 0 0,0-1 0 0 0,-1 1 0 0 0,1 0 0 0 0,-1-1 0 0 0,1 2-5 0 0,-17 45 119 0 0,11-33-87 0 0,-15 13 22 0 0,3-1 38 0 0,24-29-83 0 0,-1 0 1 0 0,0 0-1 0 0,1 1 1 0 0,0-1-1 0 0,-1 1 1 0 0,1 1-1 0 0,0-1 1 0 0,0 1 0 0 0,3 0-10 0 0,13-2 15 0 0,75-2-29 0 0,-69 4 29 0 0,0-1 0 0 0,0-2 0 0 0,21-4-15 0 0,-24-3 17 0 0,4-2-22 0 0,-29 12 6 0 0,1 0 0 0 0,0 0 0 0 0,-1 0 0 0 0,1 0 0 0 0,0 0 1 0 0,-1 0-1 0 0,1 0 0 0 0,0 1 0 0 0,-1-1 0 0 0,1 0 0 0 0,-1 0 0 0 0,1 0 1 0 0,0 1-1 0 0,-1-1 0 0 0,1 0 0 0 0,-1 1 0 0 0,1-1 0 0 0,0 0 1 0 0,-1 1-1 0 0,1-1 0 0 0,-1 1 0 0 0,1-1 0 0 0,-1 1 0 0 0,0-1 0 0 0,1 1 1 0 0,-1-1-1 0 0,0 1 0 0 0,1 0 0 0 0,-1-1 0 0 0,0 1 0 0 0,1 0 0 0 0,-1-1 1 0 0,0 1-1 0 0,0-1 0 0 0,0 1 0 0 0,0 0 0 0 0,0 0-1 0 0,4 9 8 0 0,-3-9-8 0 0,-1 0 0 0 0,0-1 0 0 0,1 1 0 0 0,-1 0 0 0 0,0-1 0 0 0,0 1 1 0 0,0 0-1 0 0,1 0 0 0 0,-1 0 0 0 0,0-1 0 0 0,0 1 0 0 0,0 0 0 0 0,0 0 1 0 0,-1-1-1 0 0,1 1 0 0 0,0 0 0 0 0,0 0 0 0 0,0 0 0 0 0,-1-1 0 0 0,1 1 1 0 0,0 0-1 0 0,-1-1 0 0 0,1 1 0 0 0,-4 18 6 0 0,4-17-5 0 0,0 0 0 0 0,0 0 0 0 0,-1 0-1 0 0,1 0 1 0 0,-1 0 0 0 0,1 0 0 0 0,-1 0 0 0 0,0 0 0 0 0,1 0 0 0 0,-1-1 0 0 0,0 1-1 0 0,0 0 1 0 0,-1 0-1 0 0,0 1 4 0 0,0 0 1 0 0,0 1-1 0 0,0-1 0 0 0,1 1 0 0 0,-1-1 0 0 0,1 1 1 0 0,0 0-1 0 0,0-1 0 0 0,0 1 0 0 0,0 2-4 0 0,-2 12 20 0 0,2-17-19 0 0,1 0 1 0 0,0 0-1 0 0,-1 0 0 0 0,1-1 1 0 0,-1 1-1 0 0,1 0 1 0 0,-1 0-1 0 0,1 0 1 0 0,-1 0-1 0 0,0 0 1 0 0,0-1-1 0 0,1 1 1 0 0,-1 0-1 0 0,0-1 1 0 0,0 1-1 0 0,0 0-1 0 0,0-1 1 0 0,1 1 0 0 0,-1-1 0 0 0,1 0 0 0 0,-1 1 0 0 0,1-1 0 0 0,-1 1 1 0 0,1-1-1 0 0,-1 0 0 0 0,1 1 0 0 0,0-1 0 0 0,-1 1 0 0 0,1-1 0 0 0,0 1 0 0 0,-1-1 0 0 0,1 1 0 0 0,0-1 0 0 0,0 1 0 0 0,-1 0 0 0 0,1-1 0 0 0,0 1 0 0 0,0-1 1 0 0,0 1-1 0 0,0 0-1 0 0,0-5 7 0 0,3-1 10 0 0,12-7-3 0 0,-8 6-10 0 0,-2 2 0 0 0,0 0 0 0 0,0 0 0 0 0,0 0 0 0 0,-1 0 0 0 0,0-1 0 0 0,0 0 0 0 0,0 0 0 0 0,0-2-4 0 0,3-9 15 0 0,-2 1 4 0 0,2 0-1 0 0,-1 1 1 0 0,7-8-19 0 0,-12 19 4 0 0,1 0 0 0 0,0 0 0 0 0,0 0 1 0 0,0 1-1 0 0,0-1 0 0 0,1 1 0 0 0,-1-1 0 0 0,1 1 1 0 0,0 0-1 0 0,-1 0 0 0 0,1 0 0 0 0,0 0 1 0 0,0 1-1 0 0,0-1 0 0 0,0 1 0 0 0,0 0 1 0 0,1 0-1 0 0,-1 0 0 0 0,1 0-4 0 0,6-1 14 0 0,0 1-1 0 0,0 1 1 0 0,1 0-1 0 0,-1 0 1 0 0,0 1-1 0 0,1 0 1 0 0,8 3-14 0 0,-17-3 1 0 0,1 1 1 0 0,-1 0-1 0 0,0-1 1 0 0,0 1-1 0 0,0 1 1 0 0,0-1-1 0 0,0 0 1 0 0,0 0-1 0 0,0 1 1 0 0,-1-1-1 0 0,1 1 1 0 0,-1-1-1 0 0,0 1 1 0 0,1 0-1 0 0,-1 2-1 0 0,-1-5 0 0 0,0 0 0 0 0,0 0 0 0 0,0 1 1 0 0,0-1-1 0 0,0 0 0 0 0,0 1 0 0 0,0-1 0 0 0,1 0 0 0 0,-1 0 0 0 0,0 1 0 0 0,0-1 0 0 0,0 0 0 0 0,0 0 0 0 0,0 1 0 0 0,1-1 0 0 0,-1 0 0 0 0,0 0 0 0 0,0 1 0 0 0,0-1 0 0 0,1 0 0 0 0,-1 0 0 0 0,0 0 1 0 0,0 1-1 0 0,1-1 0 0 0,-1 0 0 0 0,0 0 0 0 0,0 0 0 0 0,1 0 0 0 0,-1 0 0 0 0,0 0 0 0 0,0 0 0 0 0,1 0 0 0 0,-1 1 0 0 0,0-1 0 0 0,1 0 0 0 0,-1 0 0 0 0,0 0 0 0 0,0 0 0 0 0,1 0 0 0 0,-1-1 0 0 0,0 1 0 0 0,1 0 1 0 0,-1 0-1 0 0,0 0 0 0 0,0 0 0 0 0,1 0 0 0 0,-1 0 0 0 0,0 0 0 0 0,0 0 0 0 0,1-1 0 0 0,-1 1 0 0 0,0 0 0 0 0,0 0 0 0 0,1 0 0 0 0,-1-1 0 0 0,0 1 0 0 0,0 0 0 0 0,0 0 0 0 0,1-1 0 0 0,-1 1 0 0 0,0 0 0 0 0,0 0 1 0 0,0-1-1 0 0,0 1 0 0 0,0 0 0 0 0,15-15 7 0 0,1-1 4 0 0,-15 16-10 0 0,-1 0 0 0 0,1 0 0 0 0,-1 0 1 0 0,1 0-1 0 0,-1 0 0 0 0,1 0 0 0 0,-1 0 0 0 0,1 0 0 0 0,-1 0 0 0 0,1 0 0 0 0,-1 0 0 0 0,1 0 0 0 0,-1 0 0 0 0,0 0 0 0 0,1 0 0 0 0,-1 0 0 0 0,1 1 0 0 0,-1-1 0 0 0,1 0 0 0 0,-1 0 0 0 0,0 1 0 0 0,1-1 0 0 0,-1 0 0 0 0,1 1 1 0 0,-1-1-1 0 0,0 0-1 0 0,3 4 8 0 0,-1-1 1 0 0,0 1 0 0 0,0 0 0 0 0,0 0 0 0 0,0-1 0 0 0,-1 1-1 0 0,2 4-8 0 0,3 8 15 0 0,-6-15-15 0 0,1 0 0 0 0,0 0 1 0 0,0 0-1 0 0,0 0 0 0 0,-1 0 1 0 0,1 0-1 0 0,0-1 0 0 0,0 1 1 0 0,0 0-1 0 0,0-1 0 0 0,0 1 1 0 0,1-1-1 0 0,-1 1 0 0 0,0-1 1 0 0,0 1-1 0 0,0-1 0 0 0,0 0 1 0 0,1 0-1 0 0,-1 1 0 0 0,0-1 1 0 0,0 0-1 0 0,0 0 0 0 0,1 0 1 0 0,-1 0-1 0 0,0-1 0 0 0,1 1 0 0 0,1 0 1 0 0,-1-1-1 0 0,1 1 1 0 0,0-1-1 0 0,-1 0 0 0 0,1 1 1 0 0,-1-1-1 0 0,0 0 1 0 0,1-1-1 0 0,-1 1 1 0 0,0 0-1 0 0,1-1 0 0 0,37-39 5 0 0,-32 31-3 0 0,1 1 0 0 0,0 0 0 0 0,0 0 0 0 0,1 1 0 0 0,0 1 0 0 0,5-4-2 0 0,-7 7-3 0 0,21-9 30 0 0,-29 13-26 0 0,1 0-1 0 0,0 0 1 0 0,-1 0 0 0 0,1 1-1 0 0,0-1 1 0 0,-1 0 0 0 0,1 0-1 0 0,0 1 1 0 0,-1-1 0 0 0,1 0-1 0 0,-1 1 1 0 0,1-1-1 0 0,0 0 1 0 0,-1 1 0 0 0,1-1-1 0 0,-1 1 1 0 0,1-1 0 0 0,-1 1-1 0 0,0-1 1 0 0,1 1 0 0 0,-1 0-1 0 0,1-1 1 0 0,-1 1 0 0 0,0-1-1 0 0,1 1 1 0 0,-1 0-1 0 0,0-1 1 0 0,0 1 0 0 0,0 0-1 0 0,0 0 1 0 0,1-1 0 0 0,-1 1-1 0 0,0 0 1 0 0,0-1 0 0 0,0 1-1 0 0,0 0 1 0 0,0-1-1 0 0,-1 1 1 0 0,1 0 0 0 0,0 0-1 0 0,0-1 1 0 0,0 1-1 0 0,-1 3 3 0 0,1 0 0 0 0,0 1-1 0 0,0-1 1 0 0,0 0 0 0 0,1 0 0 0 0,0 0-1 0 0,0 0 1 0 0,0 0 0 0 0,0 0 0 0 0,0 0-1 0 0,1 0 1 0 0,0 1-3 0 0,0-4 1 0 0,-1 1 0 0 0,1-1 1 0 0,0 1-1 0 0,0-1 0 0 0,0 0 0 0 0,-1 0 0 0 0,1 0 0 0 0,0 0 1 0 0,0 0-1 0 0,1 0 0 0 0,-1-1 0 0 0,0 1 0 0 0,0-1 0 0 0,0 1 1 0 0,0-1-1 0 0,0 0 0 0 0,1 0 0 0 0,-1 0 0 0 0,0 0 1 0 0,0 0-1 0 0,0 0 0 0 0,1-1 0 0 0,0 0-1 0 0,6-2 1 0 0,0 0-1 0 0,0-1 1 0 0,-1 0-1 0 0,1 0 1 0 0,-1-1-1 0 0,0-1 1 0 0,0 1-1 0 0,-1-1 1 0 0,0 0-1 0 0,4-4 0 0 0,-9 7-12 0 0,1 0-1 0 0,-1 1 1 0 0,1-1-1 0 0,0 1 0 0 0,0-1 1 0 0,0 1-1 0 0,0 0 0 0 0,1 0 1 0 0,-1 1-1 0 0,0-1 1 0 0,1 1-1 0 0,-1 0 0 0 0,1 0 1 0 0,-1 0-1 0 0,1 0 0 0 0,0 0 1 0 0,-1 1-1 0 0,1 0 1 0 0,0-1-1 0 0,0 1 0 0 0,-1 1 1 0 0,1-1-1 0 0,0 1 0 0 0,-1-1 1 0 0,1 1-1 0 0,0 0 1 0 0,-1 0-1 0 0,1 1 13 0 0,-2-1-230 0 0,0-1-1 0 0,0 1 1 0 0,0-1 0 0 0,-1 1-1 0 0,1-1 1 0 0,0 0-1 0 0,0 0 1 0 0,0 0 0 0 0,0 0-1 0 0,0 0 1 0 0,0 0 0 0 0,0-1-1 0 0,0 1 1 0 0,0 0 0 0 0,1-2 230 0 0,7-8-1278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40:03.421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181 219 536 0 0,'-7'1'122'0'0,"-1"-1"0"0"0,1 0 0 0 0,0 0 0 0 0,-1-1 1 0 0,1 0-1 0 0,0-1 0 0 0,-1 1 0 0 0,-1-2-122 0 0,-41-5 993 0 0,33 5-561 0 0,17 3-394 0 0,-1 0 1 0 0,0 0-1 0 0,1-1 0 0 0,-1 1 1 0 0,0 0-1 0 0,0 0 0 0 0,0 0 1 0 0,1 0-1 0 0,-1 0 0 0 0,0 0 1 0 0,0 0-1 0 0,1 0 0 0 0,-1 0 0 0 0,0 1 1 0 0,0-1-1 0 0,1 0 0 0 0,-1 0 1 0 0,0 1-1 0 0,1-1 0 0 0,-1 0 1 0 0,0 1-1 0 0,1-1 0 0 0,-1 1 1 0 0,0-1-1 0 0,1 1 0 0 0,-1-1 1 0 0,1 1-1 0 0,-1-1 0 0 0,1 1 1 0 0,-1 0-39 0 0,-5 4 373 0 0,-12 11 354 0 0,18-16-706 0 0,0 0-1 0 0,1 0 0 0 0,-1 0 1 0 0,0 0-1 0 0,0 0 0 0 0,0 0 1 0 0,1 0-1 0 0,-1 0 1 0 0,0 0-1 0 0,0 0 0 0 0,1 0 1 0 0,-1 0-1 0 0,0 0 0 0 0,0 0 1 0 0,0 0-1 0 0,1 0 0 0 0,-1 0 1 0 0,0 0-1 0 0,0 0 0 0 0,0 1 1 0 0,1-1-1 0 0,-1 0 0 0 0,0 0 1 0 0,0 0-1 0 0,0 0 1 0 0,0 0-1 0 0,0 1 0 0 0,1-1 1 0 0,-1 0-1 0 0,0 0 0 0 0,0 0 1 0 0,0 1-1 0 0,0-1 0 0 0,0 0 1 0 0,0 0-1 0 0,0 0 0 0 0,0 1 1 0 0,1-1-1 0 0,-1 0 0 0 0,0 0 1 0 0,0 0-1 0 0,0 1 1 0 0,0-1-1 0 0,0 0 0 0 0,0 0 1 0 0,0 1-1 0 0,0-1 0 0 0,0 0 1 0 0,-1 0-1 0 0,1 0 0 0 0,0 1 1 0 0,0-1-1 0 0,0 0 0 0 0,0 0 1 0 0,0 0-1 0 0,0 1 1 0 0,0-1-1 0 0,0 0 0 0 0,-1 0 1 0 0,1 0-1 0 0,0 1 0 0 0,0-1 1 0 0,0 0-1 0 0,0 0 0 0 0,-1 0 1 0 0,1 0-1 0 0,0 0-20 0 0,14-15 740 0 0,-10 12-666 0 0,0 1 0 0 0,-1 0 0 0 0,1-1-1 0 0,0 0 1 0 0,-1 0 0 0 0,1 0 0 0 0,2-4-74 0 0,20-17 282 0 0,-1 5-85 0 0,-1-2-1 0 0,0-1 1 0 0,-1-2-197 0 0,-16 17 57 0 0,0 1 1 0 0,1 0 0 0 0,0 0-1 0 0,0 1 1 0 0,0 0-58 0 0,31-23 308 0 0,-35 25-259 0 0,-1 0 0 0 0,1 1 0 0 0,-1-1 1 0 0,1 1-1 0 0,0 0 0 0 0,0 0 0 0 0,0 0 1 0 0,0 0-1 0 0,2 0-49 0 0,-5 2 8 0 0,0 0 0 0 0,0 0-1 0 0,-1-1 1 0 0,1 1 0 0 0,0 0 0 0 0,0 0 0 0 0,0 0 0 0 0,0 0 0 0 0,0 0 0 0 0,-1 1 0 0 0,1-1-1 0 0,0 0 1 0 0,0 0 0 0 0,0 0 0 0 0,-1 1 0 0 0,1-1 0 0 0,0 0 0 0 0,0 1 0 0 0,-1-1-1 0 0,1 1 1 0 0,0-1 0 0 0,0 1 0 0 0,-1-1 0 0 0,1 1 0 0 0,-1 0 0 0 0,1-1 0 0 0,-1 1 0 0 0,1 0-1 0 0,-1-1 1 0 0,1 1 0 0 0,-1 0 0 0 0,1-1 0 0 0,-1 1 0 0 0,0 0 0 0 0,1 0 0 0 0,-1 0 0 0 0,0-1-1 0 0,0 1 1 0 0,0 0 0 0 0,0 0 0 0 0,1 0 0 0 0,-1 0 0 0 0,0 0 0 0 0,-1-1 0 0 0,1 1-1 0 0,0 0 1 0 0,0 0 0 0 0,0 0 0 0 0,0 0-8 0 0,-1 0 15 0 0,1 1 0 0 0,0 0-1 0 0,-1 0 1 0 0,1-1 0 0 0,-1 1 0 0 0,1 0-1 0 0,-1-1 1 0 0,0 1 0 0 0,0 0-1 0 0,0-1 1 0 0,1 1 0 0 0,-2-1 0 0 0,1 1-1 0 0,0-1 1 0 0,-1 1-15 0 0,-12 20 131 0 0,11-5-67 0 0,2-13-49 0 0,1-1 0 0 0,-1 1 0 0 0,1 0 0 0 0,-1 0-1 0 0,0 0 1 0 0,-1 0 0 0 0,1-1 0 0 0,-1 1 0 0 0,1-1 0 0 0,-1 1 0 0 0,0-1 0 0 0,-1 2-15 0 0,0-3 305 0 0,0-13 273 0 0,38-20 85 0 0,-33 29-658 0 0,0 0 1 0 0,1 0 0 0 0,-1 0-1 0 0,1 0 1 0 0,0 1 0 0 0,-1-1-1 0 0,1 1 1 0 0,0 0 0 0 0,0 0-1 0 0,0 0 1 0 0,-1 0 0 0 0,1 1-1 0 0,0-1 1 0 0,0 1 0 0 0,0 0 0 0 0,0 0-1 0 0,0 0 1 0 0,2 0-6 0 0,-3 0 2 0 0,0 0 0 0 0,0 0 0 0 0,0 0 1 0 0,0 0-1 0 0,0 1 0 0 0,0-1 0 0 0,0 1 0 0 0,0-1 0 0 0,0 1 1 0 0,0 0-1 0 0,0 0 0 0 0,0 0 0 0 0,0 0 0 0 0,-1 0 0 0 0,1 0 1 0 0,0 1-1 0 0,-1-1 0 0 0,1 0 0 0 0,-1 1 0 0 0,1 0 0 0 0,-1-1 1 0 0,0 1-1 0 0,1 0 0 0 0,-1-1 0 0 0,0 1 0 0 0,0 2-2 0 0,0-4 2 0 0,-1 1 0 0 0,0 0-1 0 0,1 0 1 0 0,-1-1-1 0 0,0 1 1 0 0,0 0 0 0 0,1 0-1 0 0,-1 0 1 0 0,0 0-1 0 0,0-1 1 0 0,0 1 0 0 0,0 0-1 0 0,0 0 1 0 0,0 0-1 0 0,-1 0 1 0 0,1-1 0 0 0,0 1-1 0 0,0 0 1 0 0,0 0-1 0 0,-1 0 1 0 0,1-1 0 0 0,-1 1-1 0 0,1 0 1 0 0,0 0-1 0 0,-1-1 1 0 0,1 1 0 0 0,-1 0-1 0 0,1-1 1 0 0,-1 1-1 0 0,0-1 1 0 0,1 1 0 0 0,-1-1-1 0 0,0 1 1 0 0,1-1 0 0 0,-1 1-1 0 0,0-1 1 0 0,0 1-1 0 0,1-1 1 0 0,-1 0 0 0 0,0 1-1 0 0,0-1 1 0 0,0 0-1 0 0,1 0 1 0 0,-1 0 0 0 0,0 0-1 0 0,0 0 1 0 0,0 0-1 0 0,0 0 1 0 0,1 0 0 0 0,-1 0-1 0 0,0 0 1 0 0,0 0-1 0 0,0 0 1 0 0,0-1-2 0 0,3 0 53 0 0,8 13 11 0 0,-12 37 46 0 0,9-39-89 0 0,-7-10-21 0 0,0 1 1 0 0,1-1 0 0 0,-1 0-1 0 0,0 0 1 0 0,1 0 0 0 0,-1 1 0 0 0,0-1-1 0 0,1 0 1 0 0,-1 1 0 0 0,0-1-1 0 0,1 0 1 0 0,-1 1 0 0 0,0-1-1 0 0,1 0 1 0 0,-1 1 0 0 0,0-1 0 0 0,0 0-1 0 0,0 1 1 0 0,1-1 0 0 0,-1 1-1 0 0,0-1 1 0 0,0 0 0 0 0,0 1 0 0 0,0-1-1 0 0,0 1 1 0 0,0-1 0 0 0,0 1-1 0 0,0-1 1 0 0,0 0 0 0 0,0 1 0 0 0,0-1-1 0 0,0 1 1 0 0,0-1 0 0 0,0 0-1 0 0,0 1 1 0 0,0-1 0 0 0,-1 1 0 0 0,1-1-1 0 0,0 0 1 0 0,0 1 0 0 0,0-1-1 0 0,-1 1 1 0 0,1-1 0 0 0,0 0 0 0 0,-1 1-1 0 0,1-1 1 0 0,0 0 0 0 0,0 0-1 0 0,-1 1 1 0 0,1-1 0 0 0,-1 0 0 0 0,1 0-1 0 0,0 1 1 0 0,-1-1 0 0 0,1 0-1 0 0,0 0 1 0 0,-1 0-1 0 0,-10 17 55 0 0,10-16-55 0 0,1-1 0 0 0,0 0 0 0 0,0 1 0 0 0,0-1 0 0 0,0 0 0 0 0,0 1 0 0 0,0-1 0 0 0,0 0 0 0 0,0 1 0 0 0,0-1 0 0 0,0 0 0 0 0,0 1 0 0 0,0-1 1 0 0,0 0-1 0 0,1 1 0 0 0,-1-1 0 0 0,0 0 0 0 0,0 1 0 0 0,0-1 0 0 0,0 0 0 0 0,1 1 0 0 0,-1-1 0 0 0,0 0 0 0 0,0 0 0 0 0,1 1 0 0 0,-1-1 0 0 0,0 0 0 0 0,0 0 0 0 0,1 1 0 0 0,-1-1 0 0 0,0 0 0 0 0,1 0 0 0 0,-1 0 0 0 0,0 0 0 0 0,0 1 0 0 0,1-1 0 0 0,-1 0 0 0 0,0 0 0 0 0,1 0 0 0 0,-1 0 1 0 0,1 0-1 0 0,-1 0 0 0 0,0 0 0 0 0,1 0 0 0 0,-1 0 0 0 0,0 0 0 0 0,1 0 0 0 0,-1 0 0 0 0,0 0 0 0 0,1 0 0 0 0,-1-1 0 0 0,0 1 0 0 0,1 0 0 0 0,-1 0 0 0 0,0 0 0 0 0,1 0 0 0 0,-1-1 0 0 0,0 1 0 0 0,0 0 0 0 0,1 0 0 0 0,-1-1 0 0 0,0 1 0 0 0,0 0 0 0 0,1 0 0 0 0,11-8 33 0 0,-11 7-28 0 0,0 0 0 0 0,0 1 0 0 0,0-1 0 0 0,0 0 0 0 0,0 1 0 0 0,0-1 0 0 0,0 1 0 0 0,1-1 0 0 0,-1 1 0 0 0,0-1 1 0 0,0 1-1 0 0,0 0 0 0 0,1 0 0 0 0,-1-1 0 0 0,0 1 0 0 0,1 0-5 0 0,6 3 47 0 0,-15 4 18 0 0,0 0-48 0 0,-65 55-6 0 0,50-56 21 0 0,20-5-16 0 0,6-1 6 0 0,-2-11-58 0 0,0 3 37 0 0,-1-1 0 0 0,0 1 0 0 0,0 0 0 0 0,-1 0-1 0 0,0-4 0 0 0,0 12 1 0 0,0 0 0 0 0,-1 0-1 0 0,1 0 1 0 0,0-1-1 0 0,0 1 1 0 0,0 0-1 0 0,0 0 1 0 0,-1 0-1 0 0,1-1 1 0 0,0 1-1 0 0,0 0 1 0 0,0 0-1 0 0,0-1 1 0 0,0 1 0 0 0,0 0-1 0 0,0-1 1 0 0,0 1-1 0 0,0 0 1 0 0,0 0-1 0 0,0-1 1 0 0,0 1-1 0 0,0 0 1 0 0,0-1-1 0 0,0 1 1 0 0,0 0-1 0 0,0 0 1 0 0,0-1 0 0 0,0 1-1 0 0,0 0 1 0 0,0 0-1 0 0,0-1 1 0 0,1 1-1 0 0,-1 0 1 0 0,0 0-1 0 0,0-1 1 0 0,0 1-1 0 0,0 0 1 0 0,1 0-1 0 0,-1 0 1 0 0,0-1 0 0 0,0 1-1 0 0,0 0 1 0 0,1 0-1 0 0,-1 0 1 0 0,0 0-1 0 0,0 0 1 0 0,1-1-1 0 0,-1 1 1 0 0,0 0-1 0 0,0 0 1 0 0,1 0-1 0 0,-1 0 1 0 0,0 0-1 0 0,15 18 15 0 0,-14-18-13 0 0,0 0-1 0 0,0 0 0 0 0,1 0 0 0 0,-1 0 0 0 0,0-1 0 0 0,0 1 0 0 0,1 0 0 0 0,-1-1 0 0 0,0 1 0 0 0,0 0 0 0 0,0-1 0 0 0,0 1 0 0 0,0-1 0 0 0,0 0 0 0 0,0 1 0 0 0,0-1 0 0 0,0 0 0 0 0,0 0 0 0 0,1 0-1 0 0,22-19-9 0 0,33-45-20 0 0,-50 57 33 0 0,0 1 0 0 0,1 0 0 0 0,0 0 0 0 0,0 1 0 0 0,6-3-4 0 0,-4 2 4 0 0,-9 6-4 0 0,0 0 1 0 0,-1 0-1 0 0,1 0 0 0 0,0 0 1 0 0,0 1-1 0 0,0-1 0 0 0,0 0 1 0 0,0 1-1 0 0,0-1 0 0 0,0 1 1 0 0,0-1-1 0 0,0 1 0 0 0,0-1 1 0 0,0 1-1 0 0,0 0 0 0 0,0-1 1 0 0,0 1-1 0 0,1 0 0 0 0,-1 0 1 0 0,0 0-1 0 0,0 0 0 0 0,0 0 1 0 0,0 0-1 0 0,0 0 0 0 0,1 1 0 0 0,-2 0 1 0 0,1 0-1 0 0,-1 0 1 0 0,0 0-1 0 0,0 0 1 0 0,0 1-1 0 0,0-1 0 0 0,0 0 1 0 0,0 0-1 0 0,0 0 1 0 0,0 1-1 0 0,0-1 1 0 0,0 0-1 0 0,-1 0 0 0 0,1 0 1 0 0,-1 0-1 0 0,1 1 1 0 0,-1-1-1 0 0,0 1 0 0 0,-28 56 8 0 0,8-26-23 0 0,-1-1 0 0 0,-13 14 15 0 0,13-15-7 0 0,-10 12-8 0 0,30-40 18 0 0,0 0-1 0 0,0 0 1 0 0,1-1-1 0 0,-2 1 1 0 0,1 0 0 0 0,0-1-1 0 0,0 0 1 0 0,0 0-1 0 0,-1 1 1 0 0,1-2-1 0 0,0 1 1 0 0,-1 0 0 0 0,1 0-1 0 0,-1-1 1 0 0,1 1-1 0 0,-1-1 1 0 0,0 0-3 0 0,43-57 25 0 0,-33 46-24 0 0,0 0 1 0 0,1 0-1 0 0,0 0 0 0 0,0 1 0 0 0,1 0 0 0 0,1 1 1 0 0,0 0-1 0 0,0 1 0 0 0,0-1 0 0 0,1 2 0 0 0,4-2-1 0 0,32-14-6 0 0,-39 18 4 0 0,0 1-1 0 0,-1 0 1 0 0,1 0 0 0 0,1 1 0 0 0,-1 0-1 0 0,0 0 1 0 0,1 1 0 0 0,5-1 2 0 0,45-15-14 0 0,-10-2 67 0 0,-15 10-41 0 0,-33 9-12 0 0,0 1 0 0 0,0 0 0 0 0,0-1 0 0 0,0 1-1 0 0,0 0 1 0 0,0-1 0 0 0,0 1 0 0 0,0 0 0 0 0,0 0 0 0 0,0 0 0 0 0,0 0 0 0 0,0 0 0 0 0,0 0 0 0 0,0 0 0 0 0,0 0-1 0 0,0 0 1 0 0,0 1 0 0 0,0-1 0 0 0,0 0 0 0 0,0 1 0 0 0,0-1 0 0 0,0 1 0 0 0,0-1 0 0 0,0 1 0 0 0,0-1 0 0 0,-1 1 0 0 0,2 0 0 0 0,-2 4-6 0 0,1 0 1 0 0,0 0 0 0 0,0 0 0 0 0,1 0 0 0 0,-1 0 0 0 0,1-1-1 0 0,2 5 6 0 0,-2-4 3 0 0,0 1 0 0 0,0-1 0 0 0,0 1 0 0 0,0-1 0 0 0,-1 1-1 0 0,0 0 1 0 0,-1 0 0 0 0,1 0-3 0 0,-1-5 0 0 0,0-1 1 0 0,0 0-1 0 0,-1 1 0 0 0,1-1 0 0 0,0 1 0 0 0,0-1 1 0 0,0 1-1 0 0,0-1 0 0 0,0 1 0 0 0,0-1 0 0 0,0 1 1 0 0,0-1-1 0 0,1 1 0 0 0,-1-1 0 0 0,0 1 0 0 0,0-1 1 0 0,0 1-1 0 0,0-1 0 0 0,1 1 0 0 0,-1-1 0 0 0,0 1 1 0 0,0-1-1 0 0,1 0 0 0 0,-1 1 0 0 0,0-1 0 0 0,1 1 1 0 0,-1-1-1 0 0,0 0 0 0 0,1 1 0 0 0,-1-1 0 0 0,1 0 1 0 0,-1 0-1 0 0,1 1 0 0 0,-1-1 0 0 0,0 0 0 0 0,1 0 1 0 0,-1 0-1 0 0,1 0 0 0 0,-1 1 0 0 0,1-1 0 0 0,-1 0 1 0 0,1 0-1 0 0,-1 0 0 0 0,1 0 0 0 0,-1 0 1 0 0,1 0-1 0 0,-1 0 0 0 0,1 0 0 0 0,-1-1 0 0 0,1 1 1 0 0,-1 0-1 0 0,1 0 0 0 0,-1 0 0 0 0,1 0 0 0 0,-1-1 1 0 0,1 1-1 0 0,-1 0 0 0 0,0 0 0 0 0,1-1 0 0 0,-1 1 1 0 0,1 0-1 0 0,-1-1 0 0 0,0 1 0 0 0,1-1 0 0 0,25-21 18 0 0,-25 20-18 0 0,3-2 0 0 0,1 1 1 0 0,-1-1-1 0 0,1 1 1 0 0,0 0 0 0 0,0 0-1 0 0,0 0 1 0 0,0 0-1 0 0,1 1 1 0 0,-1 0-1 0 0,1 0 1 0 0,-1 1-1 0 0,1 0 1 0 0,0 0-1 0 0,0 0 1 0 0,1 0-1 0 0,-4 1 0 0 0,1 0 1 0 0,0 0-1 0 0,-1 0 0 0 0,1 0 1 0 0,0 1-1 0 0,-1-1 0 0 0,1 1 1 0 0,-1 0-1 0 0,1 0 0 0 0,-1 0 1 0 0,1 1-1 0 0,-1-1 0 0 0,0 1 1 0 0,1 0-1 0 0,-1 0 0 0 0,0 0 1 0 0,0 0-1 0 0,0 1 0 0 0,-1-1 1 0 0,1 1-1 0 0,-1-1 0 0 0,1 1 1 0 0,-1 1-1 0 0,-1-2-1 0 0,0-1 0 0 0,-1 1 0 0 0,1 0 0 0 0,-1 0 0 0 0,0 0 0 0 0,1 0 1 0 0,-1-1-1 0 0,0 1 0 0 0,0 0 0 0 0,0 0 0 0 0,-1 0 0 0 0,1 0 0 0 0,0 0 0 0 0,-1 0 0 0 0,1-1 0 0 0,-1 1 0 0 0,1 0 1 0 0,-1 0-1 0 0,0-1 0 0 0,0 1 0 0 0,0 0 1 0 0,-22 33-5 0 0,19-28 37 0 0,15-9-10 0 0,34-18-7 0 0,-14 6-36 0 0,-20 11 16 0 0,0-1 5 0 0,0 0 0 0 0,0 1 0 0 0,1 0-1 0 0,7 0 1 0 0,-16 3 2 0 0,1 0-1 0 0,-1-1 0 0 0,0 1 0 0 0,1 1 0 0 0,-1-1 0 0 0,0 0 0 0 0,1 1 0 0 0,-1 0 1 0 0,0 0-1 0 0,0 0 0 0 0,1 0 0 0 0,-1 0 0 0 0,0 1 0 0 0,0-1 0 0 0,0 1 0 0 0,0 0 1 0 0,-1 0-1 0 0,1 0 0 0 0,1 2-1 0 0,-3-4 2 0 0,0 1-1 0 0,0-1 1 0 0,0 1 0 0 0,0-1 0 0 0,0 1 0 0 0,0-1-1 0 0,0 0 1 0 0,0 1 0 0 0,0-1 0 0 0,0 0 0 0 0,0 0-1 0 0,0 0 1 0 0,0 0 0 0 0,0 0 0 0 0,0 0 0 0 0,0 0-1 0 0,0 0 1 0 0,0 0 0 0 0,0 0 0 0 0,0-1 0 0 0,0 1-1 0 0,0 0 1 0 0,0-1 0 0 0,0 1 0 0 0,0-1-1 0 0,0 1 1 0 0,0-1 0 0 0,0 0 0 0 0,0 1 0 0 0,0-1-2 0 0,30-24 54 0 0,-23 18-43 0 0,16-5 1 0 0,-21 11-7 0 0,-1 1 0 0 0,0-1 0 0 0,1 0 0 0 0,-1 0 0 0 0,0 0 0 0 0,0-1 0 0 0,0 1-1 0 0,0 0 1 0 0,0-1 0 0 0,0 1 0 0 0,1-2-5 0 0,-3 2 2 0 0,0 1 0 0 0,0-1-1 0 0,1 1 1 0 0,-1 0 0 0 0,1-1 0 0 0,-1 1-1 0 0,0-1 1 0 0,1 1 0 0 0,-1-1-1 0 0,1 1 1 0 0,-1 0 0 0 0,1-1 0 0 0,-1 1-1 0 0,1 0 1 0 0,-1 0 0 0 0,1-1 0 0 0,-1 1-1 0 0,1 0 1 0 0,0 0 0 0 0,-1 0-1 0 0,1 0 1 0 0,-1 0 0 0 0,1 0 0 0 0,0 0-1 0 0,-1 0 1 0 0,1 0 0 0 0,-1 0 0 0 0,1 0-1 0 0,0 0 1 0 0,-1 0 0 0 0,1 0-1 0 0,-1 0 1 0 0,1 1 0 0 0,-1-1 0 0 0,1 0-1 0 0,-1 0 1 0 0,1 1 0 0 0,-1-1 0 0 0,1 0-1 0 0,-1 1 1 0 0,1-1 0 0 0,-1 0-1 0 0,1 1 1 0 0,-1-1 0 0 0,0 1 0 0 0,1-1-1 0 0,-1 1 1 0 0,0-1 0 0 0,1 1 0 0 0,-1-1-1 0 0,0 1 1 0 0,0-1 0 0 0,1 1-1 0 0,-1 0 1 0 0,0-1 0 0 0,0 1-2 0 0,14 33 41 0 0,-8-21-29 0 0,-5-12-12 0 0,-1 0 1 0 0,1-1 0 0 0,-1 1 0 0 0,1 0-1 0 0,-1-1 1 0 0,0 1 0 0 0,1 0-1 0 0,-1 0 1 0 0,0-1 0 0 0,0 1-1 0 0,1 0 1 0 0,-1 0 0 0 0,0 0 0 0 0,0-1-1 0 0,0 1 1 0 0,0 0 0 0 0,0 0-1 0 0,0 0 1 0 0,0 0 0 0 0,0-1 0 0 0,0 1-1 0 0,-1 0 1 0 0,1 0 0 0 0,0 0-1 0 0,0-1 1 0 0,-1 1 0 0 0,1 0 0 0 0,0-1-1 0 0,-1 1 1 0 0,0 1-1 0 0,2 0-3 0 0,-1-2 3 0 0,0 0 1 0 0,0 0-1 0 0,1 1 0 0 0,-1-1 0 0 0,0 0 0 0 0,0 1 1 0 0,0-1-1 0 0,0 0 0 0 0,0 1 0 0 0,0-1 0 0 0,1 0 1 0 0,-1 1-1 0 0,0-1 0 0 0,0 1 0 0 0,0-1 0 0 0,0 0 1 0 0,0 1-1 0 0,0-1 0 0 0,0 0 0 0 0,0 1 0 0 0,-1-1 1 0 0,1 0-1 0 0,0 1 0 0 0,0-1 0 0 0,0 0 0 0 0,0 1 1 0 0,0-1-1 0 0,-1 0 0 0 0,1 1 0 0 0,0-1 0 0 0,0 0 1 0 0,0 0-1 0 0,-1 1 0 0 0,1-1 0 0 0,0 3 1 0 0,20-9 7 0 0,-18 5-5 0 0,0 0 1 0 0,0 0-1 0 0,0 0 0 0 0,-1 0 0 0 0,1 0 0 0 0,0 0 1 0 0,-1 0-1 0 0,1-1 0 0 0,0 1 0 0 0,-1-1 0 0 0,0 1 1 0 0,1-1-1 0 0,-1 1 0 0 0,0-1 0 0 0,0 0 0 0 0,0 0 1 0 0,0 1-4 0 0,9-12 27 0 0,-4 6-12 0 0,0 2 1 0 0,1-1-1 0 0,-1 1 1 0 0,1 0 0 0 0,1 0-1 0 0,-1 1 1 0 0,8-4-16 0 0,-13 7 2 0 0,1 0-1 0 0,-1 0 1 0 0,1 1 0 0 0,-1-1 0 0 0,1 0-1 0 0,0 1 1 0 0,-1-1 0 0 0,1 1 0 0 0,0 0-1 0 0,-1 0 1 0 0,1 0 0 0 0,-1 0-1 0 0,1 1 1 0 0,0-1 0 0 0,-1 1 0 0 0,1 0-1 0 0,-1-1 1 0 0,1 1 0 0 0,-1 0 0 0 0,1 1-1 0 0,-1-1 1 0 0,0 0 0 0 0,1 1-1 0 0,-1-1 1 0 0,0 1 0 0 0,0-1 0 0 0,1 2-2 0 0,8 5 4 0 0,0 0 3 0 0,-11-7-7 0 0,0-1 0 0 0,0 0 0 0 0,0 1 0 0 0,0-1 0 0 0,0 0 0 0 0,0 0 0 0 0,0 1 0 0 0,-1-1 0 0 0,1 0 1 0 0,0 1-1 0 0,0-1 0 0 0,0 0 0 0 0,0 0 0 0 0,0 1 0 0 0,-1-1 0 0 0,1 0 0 0 0,0 0 0 0 0,0 1 0 0 0,-1-1 0 0 0,1 0 0 0 0,0 0 1 0 0,0 0-1 0 0,-1 1 0 0 0,1-1 0 0 0,0 0 0 0 0,0 0 0 0 0,-1 0 0 0 0,1 0 0 0 0,0 0 0 0 0,-1 0 0 0 0,1 0 0 0 0,0 1 0 0 0,-1-1 1 0 0,1 0-1 0 0,0 0 0 0 0,0 0 0 0 0,-1 0 0 0 0,1 0 0 0 0,0-1 0 0 0,-1 1 0 0 0,1 0 0 0 0,0 0 0 0 0,-1 0 0 0 0,0 1 3 0 0,0 1-1 0 0,0-1 0 0 0,0 0 0 0 0,1 1 0 0 0,-1-1 1 0 0,0 0-1 0 0,0 1 0 0 0,1-1 0 0 0,-1 1 0 0 0,1-1 1 0 0,0 1-1 0 0,-1-1 0 0 0,1 1 0 0 0,0 0 1 0 0,0-1-1 0 0,0 1 0 0 0,0-1 0 0 0,0 1 0 0 0,0-1 1 0 0,0 1-1 0 0,1 0 0 0 0,-1-1 0 0 0,1 2-2 0 0,-1 4 8 0 0,1-7-7 0 0,-1-1-1 0 0,0 1 1 0 0,0 0 0 0 0,0 0-1 0 0,1-1 1 0 0,-1 1 0 0 0,0 0-1 0 0,0 0 1 0 0,0-1 0 0 0,0 1-1 0 0,0 0 1 0 0,0 0 0 0 0,0-1-1 0 0,0 1 1 0 0,1 0-1 0 0,-1-1 1 0 0,0 1 0 0 0,0 0-1 0 0,0-1 1 0 0,0 1 0 0 0,0 0-1 0 0,-1 0 1 0 0,1-1 0 0 0,0 1-1 0 0,0 0 1 0 0,0-1 0 0 0,0 1-1 0 0,0 0 1 0 0,0-1 0 0 0,0 1-1 0 0,-1 0 1 0 0,1 0 0 0 0,0-1-1 0 0,0 1 1 0 0,0 0 0 0 0,-1 0-1 0 0,1 0 1 0 0,0-1 0 0 0,0 1-1 0 0,0 0 1 0 0,-1 0-1 0 0,1 0 1 0 0,0 0 0 0 0,0-1-1 0 0,-1 1 1 0 0,1 0 0 0 0,0 0-1 0 0,-1 0 1 0 0,1 0 0 0 0,0 0-1 0 0,-1 0 1 0 0,1 0 0 0 0,0 0-1 0 0,41-28 61 0 0,-22 14-50 0 0,-16 11-11 0 0,0 1 0 0 0,1 0 1 0 0,-1 1-1 0 0,1-1 0 0 0,0 1 1 0 0,-1-1-1 0 0,1 1 0 0 0,0 0 1 0 0,2 0-1 0 0,-5 1 1 0 0,1 0 1 0 0,0-1-1 0 0,-1 1 1 0 0,1 0-1 0 0,0 0 1 0 0,-1 0 0 0 0,1 0-1 0 0,0 0 1 0 0,-1 1-1 0 0,1-1 1 0 0,0 1-1 0 0,-1-1 1 0 0,1 1-1 0 0,-1-1 1 0 0,1 1-1 0 0,-1 0 1 0 0,1-1 0 0 0,-1 1-1 0 0,1 0 1 0 0,-1 0-1 0 0,0 0 1 0 0,0 1-1 0 0,2 0-1 0 0,-3-2 2 0 0,0 1-1 0 0,1-1 0 0 0,-1 1 0 0 0,1-1 1 0 0,-1 1-1 0 0,1-1 0 0 0,-1 0 0 0 0,0 1 1 0 0,1-1-1 0 0,-1 0 0 0 0,1 1 1 0 0,0-1-1 0 0,-1 0 0 0 0,1 0 0 0 0,-1 0 1 0 0,1 1-1 0 0,-1-1 0 0 0,1 0 0 0 0,-1 0 1 0 0,1 0-1 0 0,0 0 0 0 0,-1 0 0 0 0,1 0 1 0 0,-1 0-1 0 0,1 0 0 0 0,0 0 0 0 0,-1 0 1 0 0,1 0-2 0 0,4 0 24 0 0,-6 11-13 0 0,-1-6-5 0 0,1-1 0 0 0,1 1 0 0 0,-1 0 0 0 0,1 0 0 0 0,0 0 0 0 0,0 0 1 0 0,0 0-1 0 0,1 0 0 0 0,0 1-6 0 0,-1-6 0 0 0,0 1 1 0 0,0-1 0 0 0,0 0 0 0 0,1 0-1 0 0,-1 1 1 0 0,0-1 0 0 0,0 0 0 0 0,1 0-1 0 0,-1 1 1 0 0,0-1 0 0 0,1 0 0 0 0,-1 0-1 0 0,0 0 1 0 0,1 0 0 0 0,-1 1 0 0 0,0-1-1 0 0,1 0 1 0 0,-1 0 0 0 0,1 0 0 0 0,-1 0-1 0 0,0 0 1 0 0,1 0 0 0 0,-1 0 0 0 0,0 0-1 0 0,1 0 1 0 0,-1 0 0 0 0,1 0 0 0 0,-1 0-1 0 0,0 0 1 0 0,1-1 0 0 0,-1 1 0 0 0,0 0 0 0 0,1 0-1 0 0,-1 0 1 0 0,0 0 0 0 0,1-1 0 0 0,-1 1-1 0 0,0 0 1 0 0,0 0 0 0 0,1-1 0 0 0,-1 1-1 0 0,0 0 1 0 0,0 0 0 0 0,1-1 0 0 0,-1 1-1 0 0,0 0 0 0 0,10-10 32 0 0,32-14 168 0 0,-36 19-180 0 0,0 1 0 0 0,1-1 0 0 0,-1 1 0 0 0,1 1 0 0 0,0 0 1 0 0,0 0-1 0 0,0 0 0 0 0,0 0 0 0 0,1 1 0 0 0,-1 1 0 0 0,1-1 0 0 0,-1 1 0 0 0,1 0 0 0 0,0 1 1 0 0,-1 0-1 0 0,1 0 0 0 0,0 1-20 0 0,-6-1 2 0 0,0 1 0 0 0,0-1 0 0 0,0 0 0 0 0,0 1 0 0 0,0 0 0 0 0,0-1 0 0 0,-1 1 0 0 0,1 0 0 0 0,0 0 0 0 0,0 0 0 0 0,-1 0 0 0 0,1 0 0 0 0,-1 1 0 0 0,1-1 0 0 0,-1 0 0 0 0,1 1 0 0 0,-1-1 0 0 0,0 1 0 0 0,0-1 0 0 0,0 1 0 0 0,0 0 0 0 0,0-1 0 0 0,0 2-2 0 0,1 2 5 0 0,-1 1 1 0 0,0-1 0 0 0,0 1-1 0 0,0-1 1 0 0,-1 1 0 0 0,0-1-1 0 0,0 4-5 0 0,0-3 3 0 0,19 32 4 0 0,-19-36-6 0 0,1 0 0 0 0,-1-1 0 0 0,0 1 1 0 0,1 0-1 0 0,0 0 0 0 0,-1 0 1 0 0,1-1-1 0 0,0 1 0 0 0,0 0 1 0 0,0-1-1 0 0,0 1 0 0 0,0 0 0 0 0,0-1 1 0 0,1 0-1 0 0,-1 1 0 0 0,0-1 1 0 0,1 0-1 0 0,-1 0 0 0 0,1 1 1 0 0,1-1-2 0 0,-2 0 1 0 0,1-1 0 0 0,0 0 0 0 0,-1 1 0 0 0,1-1 0 0 0,-1 0 0 0 0,1 0 1 0 0,0 0-1 0 0,-1-1 0 0 0,1 1 0 0 0,0 0 0 0 0,-1-1 0 0 0,1 1 0 0 0,-1 0 0 0 0,1-1 1 0 0,-1 0-1 0 0,1 1 0 0 0,-1-1 0 0 0,1 0 0 0 0,0 0-1 0 0,10-8 6 0 0,0-1-1 0 0,-1 0 1 0 0,0 0 0 0 0,-1-1-1 0 0,3-4-5 0 0,12-11 6 0 0,61-36 25 0 0,-79 57-32 0 0,31-20 8 0 0,-37 24-7 0 0,0 0 0 0 0,0 1 0 0 0,1-1 0 0 0,-1 1 0 0 0,0-1 0 0 0,0 1-1 0 0,0 0 1 0 0,1-1 0 0 0,-1 1 0 0 0,0 0 0 0 0,0 0 0 0 0,1 0 0 0 0,-1 0 0 0 0,0 0-1 0 0,1 0 1 0 0,-1 1 0 0 0,0-1 0 0 0,0 0 0 0 0,1 0 0 0 0,-1 1 0 0 0,0-1 0 0 0,0 1-1 0 0,0-1 1 0 0,0 1 0 0 0,0 0 0 0 0,0-1 0 0 0,0 1 0 0 0,0 0 0 0 0,0 0-1 0 0,0 0 1 0 0,0 0 0 0 0,0 0 0 0 0,0 0 2 0 0,0 1 0 0 0,0-1-1 0 0,0 1 1 0 0,0 0 0 0 0,0-1-1 0 0,-1 1 1 0 0,1 0 0 0 0,-1-1-1 0 0,1 1 1 0 0,-1 0 0 0 0,0 0 0 0 0,0-1-1 0 0,0 1 1 0 0,0 0 0 0 0,0 0-1 0 0,0 0 1 0 0,0-1 0 0 0,0 1-1 0 0,-1 0 1 0 0,1 0 0 0 0,-1-1-1 0 0,1 1 1 0 0,-1 0 0 0 0,0-1 0 0 0,1 1-1 0 0,-1 0 1 0 0,0-1 0 0 0,0 1-1 0 0,0-1 1 0 0,0 0 0 0 0,-1 1-1 0 0,1-1-1 0 0,-5 5 10 0 0,0 1 0 0 0,0-2 0 0 0,0 1 0 0 0,-1-1 0 0 0,-6 4-10 0 0,11-8 2 0 0,1 1 0 0 0,-1 0 0 0 0,0 0 0 0 0,1 0 0 0 0,-1 0 0 0 0,1 0-1 0 0,0 0 1 0 0,0 0 0 0 0,0 0 0 0 0,0 1 0 0 0,0-1 0 0 0,0 0 0 0 0,1 1 0 0 0,-1-1-2 0 0,1-1 0 0 0,-1 0 0 0 0,1-1 0 0 0,0 1 0 0 0,0 0 0 0 0,0 0 0 0 0,0-1 0 0 0,0 1 0 0 0,0 0 0 0 0,0 0 1 0 0,0 0-1 0 0,0-1 0 0 0,0 1 0 0 0,0 0 0 0 0,0 0 0 0 0,0-1 0 0 0,1 1 0 0 0,-1 0 0 0 0,0-1 0 0 0,0 1 0 0 0,1 0 1 0 0,-1 0-1 0 0,1-1 0 0 0,-1 1 0 0 0,1-1 0 0 0,-1 1 0 0 0,1 0 0 0 0,-1-1 0 0 0,1 1 0 0 0,-1-1 0 0 0,1 1 1 0 0,-1-1-1 0 0,1 0 0 0 0,0 1 0 0 0,-1-1 0 0 0,1 0 0 0 0,0 1 0 0 0,0-1 0 0 0,-1 0 0 0 0,1 0 0 0 0,0 1 0 0 0,0-1 1 0 0,-1 0-1 0 0,1 0 0 0 0,0 0 0 0 0,0 0 0 0 0,0 0 0 0 0,4-2-2 0 0,1 1 1 0 0,-1-1-1 0 0,0-1 1 0 0,0 1-1 0 0,0 0 0 0 0,0-1 1 0 0,-1 0-1 0 0,3-2 2 0 0,6-3 5 0 0,15-10 12 0 0,0-1-1 0 0,-2-1 1 0 0,0-1 0 0 0,2-4-17 0 0,5-4 0 0 0,1 1 0 0 0,3 1 0 0 0,-5 10-10 0 0,-31 17 11 0 0,0 0 0 0 0,-1 0-1 0 0,1-1 1 0 0,0 1 0 0 0,0 0-1 0 0,-1 0 1 0 0,1 0 0 0 0,0 0-1 0 0,0 0 1 0 0,-1 0 0 0 0,1 0-1 0 0,0 1 1 0 0,-1-1 0 0 0,1 0-1 0 0,0 0 1 0 0,0 1 0 0 0,-1-1-1 0 0,1 0 1 0 0,0 1 0 0 0,-1-1-1 0 0,1 0 1 0 0,-1 1 0 0 0,1-1-1 0 0,0 1 1 0 0,-1-1 0 0 0,1 1-1 0 0,-1-1 1 0 0,1 1 0 0 0,-1 0-1 0 0,0-1 1 0 0,1 1 0 0 0,-1-1-1 0 0,0 1 1 0 0,1 0 0 0 0,-1 0-1 0 0,0-1 1 0 0,0 1 0 0 0,1 0-1 0 0,-1-1 1 0 0,0 1 0 0 0,0 0-1 0 0,0 0 1 0 0,0-1 0 0 0,0 1-1 0 0,-1 2-1 0 0,0 0 1 0 0,1-1 0 0 0,-1 1-1 0 0,-1 0 1 0 0,1-1 0 0 0,0 1 0 0 0,-1-1-1 0 0,1 0 1 0 0,-1 1 0 0 0,0-1 0 0 0,0 0-1 0 0,0 0 1 0 0,0 0 0 0 0,0 0-1 0 0,0 0 1 0 0,-2 0 0 0 0,-15 19-2 0 0,8-5 6 0 0,-1 0 0 0 0,0 0 0 0 0,-1-1 0 0 0,-1-1 0 0 0,0-1 0 0 0,-4 3-4 0 0,-12 2 12 0 0,25-15-9 0 0,0-1 0 0 0,0 1 0 0 0,0 0 0 0 0,1 0 0 0 0,-1 1 0 0 0,1-1 0 0 0,0 1 0 0 0,0 0 0 0 0,0 0 0 0 0,0 1 0 0 0,1-1 0 0 0,-2 4-3 0 0,15-10 0 0 0,-1 1 0 0 0,1-1 1 0 0,0 0-1 0 0,-1-1 0 0 0,1-1 0 0 0,0 0 0 0 0,25-14 14 0 0,-1-2-1 0 0,-1-1 0 0 0,22-19-13 0 0,28-18-9 0 0,-78 54 6 0 0,2-1 0 0 0,-1 1 0 0 0,0-1 0 0 0,1 2 0 0 0,0-1 0 0 0,0 1-1 0 0,0 0 1 0 0,0 1 0 0 0,0-1 0 0 0,4 1 3 0 0,10-4 5 0 0,4 0 5 0 0,-27 13-2 0 0,0-1 0 0 0,0 0 0 0 0,0 1 0 0 0,0-1 0 0 0,-1 0 0 0 0,0-1 0 0 0,-3 5-8 0 0,5-8 0 0 0,0 0 1 0 0,-1 1-1 0 0,1-1 1 0 0,1 0-1 0 0,-1 1 1 0 0,0-1-1 0 0,0 1 0 0 0,1-1 1 0 0,0 1-1 0 0,-1-1 1 0 0,1 1-1 0 0,0 2 0 0 0,0-2-2 0 0,0 0-1 0 0,0 0 0 0 0,-1 0 1 0 0,1 1-1 0 0,-1-1 0 0 0,0 0 1 0 0,0 0-1 0 0,0 0 0 0 0,-2 3 3 0 0,-6 15-4 0 0,8-17 4 0 0,0-1 0 0 0,0 1-1 0 0,-1-1 1 0 0,1 0 0 0 0,-1 1 0 0 0,0-1 0 0 0,0 0 0 0 0,0 0 0 0 0,-1 0 0 0 0,1 0 0 0 0,-1 0 0 0 0,1-1 0 0 0,-1 1 0 0 0,0 0 0 0 0,1-3 1 0 0,1 1 0 0 0,0-1 0 0 0,0 1-1 0 0,0-1 1 0 0,0 1 0 0 0,0-1 0 0 0,0 1 0 0 0,0 0 0 0 0,0 0 0 0 0,0 0 0 0 0,0 0-1 0 0,0-1 1 0 0,0 1 0 0 0,0 0 0 0 0,1 0 0 0 0,-1 1 0 0 0,0-1 0 0 0,1 0 0 0 0,-1 0-1 0 0,1 0 1 0 0,-1 0 0 0 0,1 0 0 0 0,0 1 0 0 0,-1 0-1 0 0,-1 7 11 0 0,7-7 4 0 0,11-6-24 0 0,15-13 3 0 0,-27 15 5 0 0,-1 0 0 0 0,0 0 0 0 0,0 0 0 0 0,1 0-1 0 0,0 1 1 0 0,-1-1 0 0 0,1 1 0 0 0,0 0 0 0 0,-1 0 0 0 0,1 0 0 0 0,0 0 0 0 0,1 1 1 0 0,32-11-10 0 0,-20 3 12 0 0,46-22 23 0 0,-59 28-24 0 0,-1 1 1 0 0,1 0-1 0 0,-1 0 1 0 0,1 0 0 0 0,-1 0-1 0 0,1 1 1 0 0,0-1-1 0 0,-1 1 1 0 0,1 0-1 0 0,0 0 1 0 0,-1 0-1 0 0,1 1 1 0 0,0-1-1 0 0,2 2-1 0 0,-5-1 0 0 0,0 0 0 0 0,0 0-1 0 0,0 0 1 0 0,0 1-1 0 0,0-1 1 0 0,-1 0 0 0 0,1 1-1 0 0,0-1 1 0 0,-1 1-1 0 0,1-1 1 0 0,-1 0 0 0 0,1 1-1 0 0,-1 0 1 0 0,0-1 0 0 0,1 1-1 0 0,-1-1 1 0 0,0 1-1 0 0,0-1 1 0 0,0 1 0 0 0,0-1-1 0 0,0 1 1 0 0,-1 0 0 0 0,-3 35 10 0 0,-3-17-5 0 0,5-15-4 0 0,0-1 0 0 0,0 1 1 0 0,1 0-1 0 0,0 0 1 0 0,0 0-1 0 0,0 0 0 0 0,1 3-1 0 0,-4 1-2 0 0,4-6-2 0 0,17-5 3 0 0,-13 2 2 0 0,9-3-2 0 0,0 1 1 0 0,0-2 0 0 0,-1 0-1 0 0,1 0 1 0 0,-1-1 0 0 0,0-1-1 0 0,0 0 1 0 0,0 0 0 0 0,-1-1-1 0 0,0-1 1 0 0,-1 0 0 0 0,6-5 0 0 0,103-88 10 0 0,-104 89-9 0 0,-9 7 0 0 0,0 0-1 0 0,0 0 1 0 0,0 1 0 0 0,1 0-1 0 0,-1 0 1 0 0,1 1 0 0 0,4-2-1 0 0,15-4 5 0 0,-24 8-4 0 0,0 0 0 0 0,0 0 0 0 0,0 0-1 0 0,0 0 1 0 0,0 0 0 0 0,0 1 0 0 0,0-1 0 0 0,0 1-1 0 0,1 0 1 0 0,-1-1 0 0 0,0 1 0 0 0,0 0 0 0 0,1 0-1 0 0,-1 0 1 0 0,0 1 0 0 0,0-1 0 0 0,0 1-1 0 0,0-1 1 0 0,1 1 0 0 0,-1 0 0 0 0,0-1 0 0 0,0 1-1 0 0,0 0 1 0 0,0 1 0 0 0,0-1-1 0 0,3 2 0 0 0,-1 1-1 0 0,0-1 1 0 0,-1 1-1 0 0,1-1 1 0 0,-1 1 0 0 0,1 0-1 0 0,-1 0 1 0 0,0 1 0 0 0,0-1-1 0 0,-1 1 1 0 0,0-1-1 0 0,1 1 1 0 0,-1 0 0 0 0,-1 0-1 0 0,1 0 1 0 0,-1 0 0 0 0,0 0-1 0 0,0 0 1 0 0,0 0-1 0 0,-1 1 1 0 0,0 3 0 0 0,0-9 0 0 0,0 1 1 0 0,0-1-1 0 0,0 1 0 0 0,0-1 1 0 0,0 0-1 0 0,0 1 0 0 0,1-1 0 0 0,-1 1 1 0 0,0-1-1 0 0,0 1 0 0 0,0-1 1 0 0,0 0-1 0 0,1 1 0 0 0,-1-1 1 0 0,0 1-1 0 0,0-1 0 0 0,1 0 0 0 0,-1 1 1 0 0,0-1-1 0 0,1 0 0 0 0,-1 1 1 0 0,0-1-1 0 0,1 0 0 0 0,-1 0 1 0 0,0 1-1 0 0,1-1 0 0 0,-1 0 1 0 0,1 0-1 0 0,-1 0 0 0 0,0 1 0 0 0,1-1 1 0 0,-1 0-1 0 0,1 0 0 0 0,-1 0 1 0 0,1 0-1 0 0,-1 0 0 0 0,0 0 1 0 0,1 0-1 0 0,-1 0 0 0 0,1 0 1 0 0,-1 0-1 0 0,1 0 0 0 0,-1 0 0 0 0,1 0 1 0 0,-1-1-1 0 0,0 1 0 0 0,1 0 1 0 0,-1 0-1 0 0,1 0 0 0 0,-1-1 1 0 0,0 1-1 0 0,1 0 0 0 0,-1 0 0 0 0,0-1 1 0 0,1 1-1 0 0,-1 0 0 0 0,0-1 1 0 0,1 1-1 0 0,-1 0 0 0 0,0-1 1 0 0,1 1-1 0 0,6-5 0 0 0,1 1 0 0 0,-1 1 1 0 0,1-1-1 0 0,0 1 0 0 0,0 1 1 0 0,0-1-1 0 0,1 2 0 0 0,-1-1 1 0 0,3 1-1 0 0,44-12-7 0 0,-37 5 4 0 0,0 0 1 0 0,-1-1-1 0 0,0 0 1 0 0,3-4 2 0 0,-10 5 3 0 0,0 2 1 0 0,1-1-1 0 0,0 1 1 0 0,0 1-1 0 0,0 0 1 0 0,1 0-1 0 0,0 1 0 0 0,0 1 1 0 0,0 0-1 0 0,0 1 1 0 0,10-1-4 0 0,0 2 1 0 0,-18 0 0 0 0,-1 1-1 0 0,1 0 0 0 0,0 0 1 0 0,0 0-1 0 0,-1 0 1 0 0,1 0-1 0 0,0 1 0 0 0,0 0 1 0 0,1 0-1 0 0,-3 0 0 0 0,-1 0 0 0 0,0 0 0 0 0,0 0 0 0 0,1 0 0 0 0,-1 0 0 0 0,0 0 0 0 0,0 0 0 0 0,0 0 0 0 0,0 1 0 0 0,-1-1 0 0 0,1 0 0 0 0,0 1 0 0 0,0-1 1 0 0,-1 0-1 0 0,1 1 0 0 0,-1-1 0 0 0,1 1 0 0 0,-1-1 0 0 0,0 1 0 0 0,1-1 0 0 0,-1 1 0 0 0,0-1 0 0 0,0 1 0 0 0,0-1 0 0 0,0 1 0 0 0,0-1 0 0 0,-1 1 0 0 0,2 3-1 0 0,-1 0 0 0 0,0-1 0 0 0,0 1 0 0 0,-1-1 0 0 0,1 1 0 0 0,-1-1 0 0 0,0 1 0 0 0,0-1 0 0 0,-1 0-1 0 0,1 1 1 0 0,-1-1 0 0 0,0 0 0 0 0,0 0 0 0 0,0 0 0 0 0,-1 0 0 0 0,1 0 0 0 0,-1-1 0 0 0,0 1 0 0 0,0-1 0 0 0,0 0-1 0 0,-1 0 1 0 0,-2 2 1 0 0,8-4 2 0 0,-1-1-1 0 0,0 1 1 0 0,0-1 0 0 0,1 1-1 0 0,-1-1 1 0 0,0 1-1 0 0,1-1 1 0 0,-1 0-1 0 0,0 0 1 0 0,1 1-1 0 0,-1-1 1 0 0,1 0 0 0 0,-1 0-1 0 0,0-1 1 0 0,1 1-1 0 0,-1 0 1 0 0,1 0-2 0 0,0 0 0 0 0,-1 0 0 0 0,0 0 1 0 0,0 0-1 0 0,1 0 0 0 0,-1 0 0 0 0,0 0 1 0 0,0 0-1 0 0,1 0 0 0 0,-1-1 1 0 0,0 1-1 0 0,0 0 0 0 0,1-1 0 0 0,-1 1 1 0 0,0-1-1 0 0,0 1 0 0 0,0-1 1 0 0,0 0-1 0 0,0 0 0 0 0,0 1 1 0 0,0-1-1 0 0,0 0 0 0 0,0 0 0 0 0,0 0 1 0 0,0 0-1 0 0,2-3 0 0 0,1 0 0 0 0,-1 1 0 0 0,1-1 0 0 0,0 1 0 0 0,0 0 0 0 0,0 0 0 0 0,0 0 0 0 0,1 0 0 0 0,-1 1 0 0 0,1 0 1 0 0,1-1-1 0 0,0 0 5 0 0,-1 0-3 0 0,0 0 0 0 0,0 0 0 0 0,0 0 0 0 0,0-1 0 0 0,0 1 0 0 0,-1-1 0 0 0,0-1 0 0 0,0 1 0 0 0,1-2-2 0 0,11-8 10 0 0,6-9-22 0 0,-21 23 11 0 0,1-1 0 0 0,-1 0 1 0 0,0 0-1 0 0,0 1 0 0 0,1-1 0 0 0,-1 0 0 0 0,0 1 0 0 0,1 0 0 0 0,-1-1 0 0 0,1 1 0 0 0,-1 0 0 0 0,0-1 0 0 0,1 1 0 0 0,-1 0 1 0 0,1 0-1 0 0,-1 0 0 0 0,1 0 0 0 0,-1 1 0 0 0,1-1 0 0 0,-1 0 0 0 0,1 1 1 0 0,14-1 9 0 0,-16 0-9 0 0,1-1 0 0 0,-1 1 0 0 0,1 0 0 0 0,-1 0 0 0 0,0 0 0 0 0,1 0 0 0 0,-1 0 0 0 0,1 0 0 0 0,-1 0 0 0 0,1 0 0 0 0,-1 0 0 0 0,1 1 0 0 0,-1-1 0 0 0,0 0 0 0 0,1 0 0 0 0,-1 0 0 0 0,1 0-1 0 0,-1 1 1 0 0,0-1 0 0 0,1 0 0 0 0,-1 0 0 0 0,1 1 0 0 0,-1-1 0 0 0,0 0 0 0 0,0 1 0 0 0,1-1 0 0 0,-1 0 0 0 0,0 1 0 0 0,1-1 0 0 0,-1 0 0 0 0,0 1 0 0 0,0-1 0 0 0,0 1 0 0 0,1-1 0 0 0,-1 0 0 0 0,0 1 0 0 0,0-1 0 0 0,0 1 0 0 0,0-1 0 0 0,0 1 0 0 0,0-1 0 0 0,0 1 0 0 0,0-1 0 0 0,0 1 0 0 0,0-1 0 0 0,0 0 0 0 0,0 1 0 0 0,0-1 0 0 0,-2 32-11 0 0,1-20 4 0 0,1-11 7 0 0,0 0 1 0 0,0 0-1 0 0,-1 0 1 0 0,1 0-1 0 0,0 0 1 0 0,0 0-1 0 0,-1 0 1 0 0,1 0-1 0 0,-1 0 0 0 0,1 0 1 0 0,-1 0-1 0 0,1 0 1 0 0,-1 0-1 0 0,1-1 1 0 0,-1 1-1 0 0,0 0 1 0 0,1 0-1 0 0,-1 0 1 0 0,-1 0-1 0 0,1-1-1 0 0,1 1 1 0 0,-1 0 0 0 0,0-1 0 0 0,1 1 0 0 0,-1 0 0 0 0,0 0 0 0 0,1-1-1 0 0,-1 1 1 0 0,1 0 0 0 0,-1 0 0 0 0,1 0 0 0 0,0 0 0 0 0,-1 0 0 0 0,1 0 0 0 0,0 0-1 0 0,0 0 1 0 0,-1-1 0 0 0,1 1 0 0 0,0 0 0 0 0,0 0 0 0 0,0 0 0 0 0,0 0-1 0 0,0 0 1 0 0,0 0 0 0 0,1 2 1 0 0,-1 1 0 0 0,0-1 0 0 0,0 0 0 0 0,0 0-1 0 0,0 1 1 0 0,0-1 0 0 0,-1 0 0 0 0,0 0 0 0 0,1 0-1 0 0,-2 2 0 0 0,3 3 1 0 0,0-4-12 0 0,-13-3 7 0 0,14 0 4 0 0,0 0 1 0 0,1 1 0 0 0,-1-1-1 0 0,0 1 1 0 0,0 0 0 0 0,0 0-1 0 0,0 0 1 0 0,0 0 0 0 0,-1 0-1 0 0,1 0 1 0 0,0 0 0 0 0,-1 0-1 0 0,0 1 1 0 0,0-1 0 0 0,1 0-1 0 0,-1 1 1 0 0,0-1 0 0 0,-1 1-1 0 0,1-1 1 0 0,0 2-1 0 0,-1-3 0 0 0,0 0 0 0 0,0-1 0 0 0,0 1 0 0 0,0 0 0 0 0,0 0-1 0 0,0-1 1 0 0,0 1 0 0 0,0 0 0 0 0,1 0 0 0 0,-1-1 0 0 0,0 1 0 0 0,0 0 0 0 0,1-1 0 0 0,-1 1 0 0 0,1 0-1 0 0,-1-1 1 0 0,0 1 0 0 0,1-1 0 0 0,-1 1 0 0 0,1-1 0 0 0,-1 1 0 0 0,1-1 0 0 0,0 1 0 0 0,-1-1 0 0 0,1 1-1 0 0,-1-1 1 0 0,1 0 0 0 0,0 1 0 0 0,-1-1 0 0 0,1 0 0 0 0,0 0 0 0 0,-1 1 0 0 0,1-1 0 0 0,0 0 0 0 0,0 0 0 0 0,-1 0-1 0 0,1 0 1 0 0,0 0 0 0 0,0 0 0 0 0,0 0 0 0 0,23-6-20 0 0,-1-7 0 0 0,-20 11 10 0 0,-1 0 1 0 0,1 0 0 0 0,-1 1 0 0 0,1-1 0 0 0,0 1-1 0 0,0 0 1 0 0,-1 0 0 0 0,1 0 0 0 0,0 0 0 0 0,0 0-1 0 0,0 0 1 0 0,1 1 9 0 0,5 0-402 0 0,-1-1 0 0 0,1 2 0 0 0,-1 0-1 0 0,0 0 1 0 0,1 0 0 0 0,-1 1 0 0 0,0 0 0 0 0,0 1-1 0 0,0 0 1 0 0,0 0 0 0 0,-1 0 0 0 0,1 2 402 0 0,13 4-1079 0 0,2 0-285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41:16.683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13 118 368 0 0,'-12'2'867'0'0,"25"-12"-382"0"0,-8 6-411 0 0,0 1-1 0 0,-1-1 1 0 0,1 0 0 0 0,-1 0-1 0 0,0 0 1 0 0,1-2-74 0 0,-2 4 25 0 0,0-1-1 0 0,-1 0 1 0 0,1 1 0 0 0,0 0 0 0 0,1 0-1 0 0,-1 0 1 0 0,0 0 0 0 0,1 0 0 0 0,-1 1-1 0 0,1-1 1 0 0,-1 1 0 0 0,1 0 0 0 0,0 0-1 0 0,-1 0 1 0 0,4 0-25 0 0,-6 1 5 0 0,0-1-1 0 0,1 1 1 0 0,-1 0 0 0 0,1 0-1 0 0,-1-1 1 0 0,1 1 0 0 0,-1 0-1 0 0,1 0 1 0 0,-1 0 0 0 0,0 0-1 0 0,1 1 1 0 0,-1-1 0 0 0,1 0-1 0 0,-1 1 1 0 0,1-1 0 0 0,-1 0-1 0 0,0 1 1 0 0,1 0 0 0 0,-1-1 0 0 0,0 1-1 0 0,0 0 1 0 0,1 0 0 0 0,-1 0-1 0 0,0 0 1 0 0,0 0 0 0 0,0 0-1 0 0,0 0 1 0 0,0 0 0 0 0,0 0-1 0 0,0 0 1 0 0,-1 0 0 0 0,1 1-1 0 0,0-1 1 0 0,-1 0 0 0 0,1 1-1 0 0,-1-1 1 0 0,1 0 0 0 0,-1 1-1 0 0,1-1 1 0 0,-1 1 0 0 0,0-1-1 0 0,0 1 1 0 0,0 0-5 0 0,7 96 1571 0 0,-7-98-1557 0 0,0 1-1 0 0,0-1 1 0 0,0 0 0 0 0,0 0 0 0 0,0 0-1 0 0,0 0 1 0 0,0 1 0 0 0,0-1-1 0 0,0 0 1 0 0,0 0 0 0 0,0 0 0 0 0,0 1-1 0 0,0-1 1 0 0,0 0 0 0 0,0 0 0 0 0,0 0-1 0 0,1 0 1 0 0,-1 1 0 0 0,0-1-1 0 0,0 0 1 0 0,0 0 0 0 0,0 0 0 0 0,0 0-1 0 0,0 0 1 0 0,1 1 0 0 0,-1-1 0 0 0,0 0-1 0 0,0 0 1 0 0,0 0 0 0 0,0 0-1 0 0,0 0 1 0 0,1 0 0 0 0,-1 0 0 0 0,0 0-1 0 0,0 0 1 0 0,0 1 0 0 0,1-1 0 0 0,-1 0-1 0 0,0 0 1 0 0,0 0 0 0 0,0 0-1 0 0,1 0 1 0 0,-1 0-14 0 0,11-5 462 0 0,11-13 115 0 0,-19 16-479 0 0,51-37 486 0 0,-52 38-569 0 0,-1 0-1 0 0,0 0 1 0 0,0 0-1 0 0,0 0 1 0 0,1 0 0 0 0,-1 1-1 0 0,0-1 1 0 0,1 0-1 0 0,-1 1 1 0 0,0 0 0 0 0,1-1-1 0 0,-1 1 1 0 0,1 0-1 0 0,-1-1 1 0 0,1 1 0 0 0,-1 0-1 0 0,1 0 1 0 0,-1 0-1 0 0,1 0 1 0 0,-1 0-1 0 0,1 1 1 0 0,-1-1 0 0 0,1 0-1 0 0,-1 1 1 0 0,0-1-1 0 0,1 1 1 0 0,-1 0 0 0 0,1-1-1 0 0,-1 1 1 0 0,0 0-1 0 0,0 0 1 0 0,1 0 0 0 0,-1-1-1 0 0,0 2-14 0 0,1-1 9 0 0,-1 0 0 0 0,1 0-1 0 0,0 0 1 0 0,0 0 0 0 0,0 0 0 0 0,-1 0-1 0 0,1 0 1 0 0,0 0 0 0 0,0-1 0 0 0,0 1-1 0 0,0-1 1 0 0,0 0 0 0 0,0 1 0 0 0,1-1-1 0 0,-1 0 1 0 0,0 0 0 0 0,0 0 0 0 0,0-1-1 0 0,0 1 1 0 0,0 0 0 0 0,0-1 0 0 0,0 1-1 0 0,0-1 1 0 0,0 0 0 0 0,0 0 0 0 0,0 0-9 0 0,5-1 23 0 0,0-1 0 0 0,0-1 0 0 0,0 1 0 0 0,-1-1 0 0 0,0 0 0 0 0,6-4-23 0 0,7-8 48 0 0,1 1 1 0 0,0 1 0 0 0,2 1-1 0 0,-1 0 1 0 0,2 2 0 0 0,12-5-49 0 0,-33 16 16 0 0,0-1 0 0 0,0 0 1 0 0,0 1-1 0 0,1-1 1 0 0,-1 1-1 0 0,0 0 0 0 0,0 0 1 0 0,0-1-1 0 0,0 2 1 0 0,1-1-1 0 0,0 0-16 0 0,-2 0 9 0 0,-1 0-1 0 0,1 1 1 0 0,0-1-1 0 0,-1 0 1 0 0,1 0-1 0 0,-1 1 1 0 0,1-1 0 0 0,-1 0-1 0 0,1 1 1 0 0,-1-1-1 0 0,0 0 1 0 0,1 1 0 0 0,-1-1-1 0 0,1 1 1 0 0,-1-1-1 0 0,0 1 1 0 0,1-1 0 0 0,-1 1-1 0 0,0-1 1 0 0,1 1-1 0 0,-1-1 1 0 0,0 1-1 0 0,0 0 1 0 0,0-1 0 0 0,1 1-9 0 0,-1 4 50 0 0,0 0 1 0 0,-1 0-1 0 0,1 0 1 0 0,-1 0-1 0 0,0-1 1 0 0,0 1-1 0 0,0 0 1 0 0,-2 2-51 0 0,-4 26 156 0 0,7-25-139 0 0,0-6-9 0 0,0 0 0 0 0,0 1 0 0 0,0-1 0 0 0,0 0 0 0 0,0 0 0 0 0,0 0 0 0 0,1 1 0 0 0,-1-1 0 0 0,1 0 0 0 0,0 0 0 0 0,0 1-8 0 0,0-2 2 0 0,0 0 1 0 0,-1-1-1 0 0,1 1 1 0 0,0 0 0 0 0,0-1-1 0 0,0 1 1 0 0,0-1-1 0 0,0 0 1 0 0,0 1-1 0 0,0-1 1 0 0,1 0-1 0 0,-1 0 1 0 0,0 1-1 0 0,0-1 1 0 0,0 0-1 0 0,0 0 1 0 0,0 0-1 0 0,0 0 1 0 0,0-1-1 0 0,0 1 1 0 0,0 0-1 0 0,0 0 1 0 0,0-1-1 0 0,0 1 1 0 0,0 0-1 0 0,0-1 1 0 0,1 0-3 0 0,15-3 17 0 0,0 0 0 0 0,0 1 0 0 0,0 1 0 0 0,1 0 0 0 0,-1 2 1 0 0,6 0-18 0 0,-21 0 3 0 0,1 1 0 0 0,-1-1 0 0 0,0 1-1 0 0,0-1 1 0 0,0 1 0 0 0,0 0 0 0 0,0 0 0 0 0,-1 0 0 0 0,1 0 0 0 0,0 0 0 0 0,0 1 0 0 0,-1-1 0 0 0,1 0 0 0 0,0 1 0 0 0,-1-1 0 0 0,0 1 0 0 0,1 0 0 0 0,-1-1 0 0 0,0 1 0 0 0,0 0 0 0 0,0 0 0 0 0,0 0 0 0 0,0 0 0 0 0,0 0 0 0 0,0 0 0 0 0,-1 0 0 0 0,1 2-3 0 0,12 22 85 0 0,-12-25-84 0 0,0 0 0 0 0,0 0 0 0 0,1 0 1 0 0,-1 0-1 0 0,0-1 0 0 0,0 1 0 0 0,0 0 0 0 0,1 0 0 0 0,-1-1 0 0 0,0 1 1 0 0,1-1-1 0 0,-1 1 0 0 0,1-1 0 0 0,-1 0 0 0 0,0 1 0 0 0,1-1 0 0 0,-1 0 1 0 0,1 0-1 0 0,-1 0 0 0 0,1 0 0 0 0,-1 0 0 0 0,1 0 0 0 0,-1-1 0 0 0,1 1 0 0 0,-1 0 1 0 0,0-1-2 0 0,44-15 41 0 0,-20 6-28 0 0,-13 6-12 0 0,26-7 4 0 0,-36 10-4 0 0,0 1-1 0 0,0-1 1 0 0,0 1-1 0 0,0 0 1 0 0,0-1-1 0 0,0 1 1 0 0,0 0-1 0 0,0 0 0 0 0,0 0 1 0 0,0 1-1 0 0,0-1 1 0 0,-1 0-1 0 0,1 1 1 0 0,0-1-1 0 0,1 2 0 0 0,-1 1 7 0 0,0 1 0 0 0,-1-1 0 0 0,0 1 1 0 0,0 0-1 0 0,0 0 0 0 0,0-1 0 0 0,0 1 0 0 0,-1 0 0 0 0,1 0 0 0 0,-1 0 0 0 0,0 0 0 0 0,-1 0 0 0 0,1 0 0 0 0,-1 1-7 0 0,1-3 2 0 0,1-1 0 0 0,-1 1 0 0 0,1-1 0 0 0,-1 0 0 0 0,1 1 0 0 0,0-1-1 0 0,-1 0 1 0 0,1 1 0 0 0,0-1 0 0 0,0 0 0 0 0,0 0 0 0 0,0 0 0 0 0,0 0 0 0 0,0 0 0 0 0,0 0 0 0 0,0 0 0 0 0,0 0 0 0 0,1 0-1 0 0,-1 0 1 0 0,0-1 0 0 0,2 1-2 0 0,-1 0 3 0 0,-1 1 0 0 0,1-2-1 0 0,0 1 1 0 0,0 0 0 0 0,-1 0 0 0 0,1-1-1 0 0,0 1 1 0 0,0 0 0 0 0,0-1 0 0 0,0 0-1 0 0,0 0 1 0 0,0 1 0 0 0,0-1 0 0 0,0 0-1 0 0,0-1 1 0 0,0 1 0 0 0,1 0-3 0 0,9-6 4 0 0,-1-1 1 0 0,0 0 0 0 0,0 0-1 0 0,0-2-4 0 0,29-18 28 0 0,-39 26-27 0 0,0 0 0 0 0,0 0-1 0 0,0 0 1 0 0,0 1-1 0 0,0-1 1 0 0,0 0 0 0 0,1 1-1 0 0,-1-1 1 0 0,0 1-1 0 0,0-1 1 0 0,0 1 0 0 0,1 0-1 0 0,-1-1 1 0 0,0 1-1 0 0,0 0 1 0 0,1 0 0 0 0,-1 0-1 0 0,0 0 1 0 0,1 0 0 0 0,-1 0-1 0 0,0 0 1 0 0,0 1-1 0 0,1-1 1 0 0,-1 0 0 0 0,0 1-1 0 0,0-1 1 0 0,0 1-1 0 0,1-1 1 0 0,-1 1 0 0 0,0-1-1 0 0,0 1 1 0 0,1 1-1 0 0,0 1 6 0 0,0 0 0 0 0,0 1 0 0 0,-1-1 1 0 0,1 1-1 0 0,-1-1 0 0 0,0 1 0 0 0,0 0 0 0 0,0 0 1 0 0,0 2-7 0 0,-1-3 8 0 0,0 0 0 0 0,0-1 1 0 0,0 1-1 0 0,1-1 0 0 0,-1 1 1 0 0,1-1-1 0 0,0 1 1 0 0,0-1-1 0 0,0 0 0 0 0,0 1 1 0 0,0-1-1 0 0,0 0 0 0 0,1 0 1 0 0,-1 0-1 0 0,1 0 0 0 0,0 0 1 0 0,-1 0-1 0 0,1 0 0 0 0,0 0 1 0 0,0-1-1 0 0,1 2-8 0 0,1-3 13 0 0,0-1 1 0 0,0 1-1 0 0,1-1 1 0 0,-1 0-1 0 0,0 0 1 0 0,0 0-1 0 0,0 0 0 0 0,-1-1 1 0 0,1 0-1 0 0,0 1 1 0 0,0-1-1 0 0,-1-1 1 0 0,1 1-1 0 0,0-2-13 0 0,17-7 36 0 0,17-6 4 0 0,-26 10-30 0 0,0 2 0 0 0,1-1 1 0 0,0 2-1 0 0,-1 0 0 0 0,1 0 0 0 0,8 0-10 0 0,-19 4 3 0 0,0 0 0 0 0,-1 1 0 0 0,1 0 0 0 0,0-1 0 0 0,-1 1 0 0 0,1 0 0 0 0,0 0 0 0 0,-1 0 0 0 0,1 0-1 0 0,-1 0 1 0 0,0 0 0 0 0,1 0 0 0 0,-1 1 0 0 0,0-1 0 0 0,0 1 0 0 0,1-1 0 0 0,-1 0 0 0 0,0 1-1 0 0,-1 0 1 0 0,1-1 0 0 0,0 1 0 0 0,0 0 0 0 0,-1-1 0 0 0,1 1 0 0 0,0 1-3 0 0,-1-1 4 0 0,1 1 0 0 0,0-1 1 0 0,0 0-1 0 0,0 0 0 0 0,0 0 0 0 0,1 0 1 0 0,-1 0-1 0 0,0 0 0 0 0,1 0 0 0 0,0 0 1 0 0,-1 0-1 0 0,1-1 0 0 0,0 1 1 0 0,0-1-1 0 0,0 1 0 0 0,0-1 0 0 0,0 0 1 0 0,0 0-1 0 0,2 1-4 0 0,1-2 5 0 0,0 0 1 0 0,1-1-1 0 0,-1 1 1 0 0,0-1-1 0 0,0-1 1 0 0,1 1-1 0 0,-1-1 1 0 0,0 1-1 0 0,0-1 1 0 0,-1-1 0 0 0,1 1-1 0 0,0-1 1 0 0,-1 0-1 0 0,1 0 1 0 0,-1 0-6 0 0,4-2 4 0 0,0 0 0 0 0,-1 1 0 0 0,1 0 0 0 0,1 1 0 0 0,0-1-4 0 0,18-6 2 0 0,8-2 21 0 0,-7 3 24 0 0,11-1 45 0 0,-38 10-84 0 0,1-1-1 0 0,0 1 1 0 0,-1 0-1 0 0,1 0 1 0 0,-1 1 0 0 0,1-1-1 0 0,0 0 1 0 0,-1 1 0 0 0,1-1-1 0 0,-1 0 1 0 0,1 1-1 0 0,-1 0 1 0 0,1-1 0 0 0,-1 1-1 0 0,0 0 1 0 0,1 0 0 0 0,-1 0-1 0 0,0 0 1 0 0,0 0-1 0 0,1 0 1 0 0,-1 0 0 0 0,0 1-8 0 0,2 0 21 0 0,-1 1 0 0 0,1-1 0 0 0,-1 0 0 0 0,1 0 1 0 0,0 0-1 0 0,0 0 0 0 0,0 0 0 0 0,0-1 0 0 0,0 1 0 0 0,1-1 1 0 0,-1 0-1 0 0,0 0 0 0 0,1 0 0 0 0,-1 0 0 0 0,1-1-21 0 0,57 4 129 0 0,-26-4-146 0 0,-30 0 25 0 0,1 0 1 0 0,0-1-1 0 0,-1 0 0 0 0,1 0 0 0 0,-1 0 1 0 0,1-1-1 0 0,4-2-8 0 0,4 0 23 0 0,18-13 51 0 0,21 10-58 0 0,-47 5-11 0 0,-1 1 1 0 0,0 0 0 0 0,1 1-1 0 0,-1-1 1 0 0,1 1-1 0 0,-1 0 1 0 0,1 1 0 0 0,-1-1-1 0 0,1 1 1 0 0,-1 0 0 0 0,1 0-1 0 0,-1 1 1 0 0,0 0-1 0 0,0 0 1 0 0,0 0 0 0 0,0 0-1 0 0,0 1 1 0 0,0 0-1 0 0,0 0-5 0 0,-1-1 5 0 0,1 0 0 0 0,-1 1-1 0 0,1-2 1 0 0,0 1-1 0 0,-1-1 1 0 0,1 1 0 0 0,0-1-1 0 0,0-1 1 0 0,0 1-1 0 0,0-1 1 0 0,0 0 0 0 0,0 0-1 0 0,0 0 1 0 0,0-1-1 0 0,4 0-4 0 0,2-1 9 0 0,-1-1 0 0 0,0 1 0 0 0,0-2 0 0 0,-1 1 0 0 0,1-1 0 0 0,-1-1 0 0 0,3-1-9 0 0,-8 4 1 0 0,0 0 1 0 0,1 0-1 0 0,-1 0 0 0 0,0 0 0 0 0,1 1 0 0 0,0 0 0 0 0,-1 0 0 0 0,1 0 0 0 0,0 0 0 0 0,-1 1 0 0 0,1 0 0 0 0,4 0-1 0 0,3 1 4 0 0,0 1 1 0 0,0 1-1 0 0,0 0 0 0 0,1 0-4 0 0,10 4 2 0 0,-13-5 1 0 0,1 0 0 0 0,-1 0-1 0 0,1-1 1 0 0,0 0 0 0 0,-1-1-1 0 0,1 0 1 0 0,0-1 0 0 0,0 0-1 0 0,-1-1 1 0 0,1 0 0 0 0,-1-1-1 0 0,0 0 1 0 0,1 0 0 0 0,2-2-3 0 0,6-4-4 0 0,0 1-1 0 0,0 1 1 0 0,1 0 0 0 0,0 2 0 0 0,0 0-1 0 0,11 0 5 0 0,-15 2-2 0 0,-13 3 3 0 0,-1-1 0 0 0,1 0 0 0 0,-1 1 0 0 0,1-1 1 0 0,-1 1-1 0 0,1 0 0 0 0,-1 0 0 0 0,1 0 0 0 0,-1 0 0 0 0,1 0 0 0 0,-1 0 1 0 0,1 1-1 0 0,-1-1 0 0 0,1 1 0 0 0,-1 0 0 0 0,1 0 0 0 0,-1 0 0 0 0,0 0 1 0 0,0 0-1 0 0,1 0 0 0 0,1 2-1 0 0,-2-1 7 0 0,15 18 28 0 0,-16-19-33 0 0,-1-1 0 0 0,1 1 0 0 0,-1 0 0 0 0,1 0 0 0 0,-1 0-1 0 0,1 0 1 0 0,-1-1 0 0 0,0 1 0 0 0,0 0 0 0 0,1 0 0 0 0,-1 0 0 0 0,0 0-1 0 0,0 0 1 0 0,0 0 0 0 0,0 0 0 0 0,0 0 0 0 0,0 0 0 0 0,0-1 0 0 0,0 1 0 0 0,0 0-1 0 0,0 0 1 0 0,-1 0 0 0 0,1 0-2 0 0,0 0 1 0 0,0 0 0 0 0,-1-1-1 0 0,1 1 1 0 0,0 0 0 0 0,0 0 0 0 0,0-1-1 0 0,0 1 1 0 0,1 0 0 0 0,-1-1 0 0 0,0 1-1 0 0,0 0 1 0 0,0-1 0 0 0,0 1 0 0 0,1 0-1 0 0,-1-1 1 0 0,0 1 0 0 0,1 0 0 0 0,-1-1-1 0 0,0 1 1 0 0,1-1 0 0 0,-1 1 0 0 0,1 0-1 0 0,-1-1 1 0 0,1 1 0 0 0,-1-1 0 0 0,1 0-1 0 0,0 1 1 0 0,-1-1 0 0 0,1 1 0 0 0,-1-1-1 0 0,1 0 1 0 0,0 1 0 0 0,-1-1 0 0 0,1 0 0 0 0,0 0-1 0 0,-1 0 1 0 0,1 0 0 0 0,0 1 0 0 0,0-1-1 0 0,-1 0 1 0 0,1 0 0 0 0,0 0-1 0 0,2 1 2 0 0,1-1 1 0 0,-1 1-1 0 0,1 0 0 0 0,-1-1 1 0 0,1 0-1 0 0,-1 0 0 0 0,1 0 1 0 0,2-1-3 0 0,-2 1 1 0 0,-1-1 0 0 0,0 0 0 0 0,1-1 1 0 0,-1 1-1 0 0,0-1 0 0 0,0 1 0 0 0,0-1 0 0 0,0 0 1 0 0,-1 0-1 0 0,1 0 0 0 0,0 0 0 0 0,-1-1 0 0 0,1 1 1 0 0,-1-1-1 0 0,0 1 0 0 0,0-1 0 0 0,0 0 0 0 0,0 0 1 0 0,0 0-2 0 0,0 0-2 0 0,1 0 1 0 0,-1 0 0 0 0,1 0 0 0 0,0 1 0 0 0,0-1 0 0 0,0 1 0 0 0,0-1 0 0 0,1 1 0 0 0,1-1 1 0 0,-3 2 4 0 0,0 0 1 0 0,-1 0 0 0 0,1 0 0 0 0,0 1-1 0 0,0-1 1 0 0,0 0 0 0 0,0 1-1 0 0,0-1 1 0 0,0 1 0 0 0,0 0 0 0 0,-1 0-1 0 0,1-1 1 0 0,0 1 0 0 0,0 1 0 0 0,0-1-1 0 0,0 0 1 0 0,0 0 0 0 0,0 1 0 0 0,2 0-5 0 0,-2 1 21 0 0,0 0 0 0 0,-1 0 0 0 0,1 1 0 0 0,0-1 0 0 0,-1 1 0 0 0,0-1 0 0 0,1 1 0 0 0,-1 0 0 0 0,0 0 0 0 0,0-1 0 0 0,-1 1 0 0 0,1 0 0 0 0,-1 0 0 0 0,1 0 0 0 0,-1 0 0 0 0,0 0 0 0 0,0 1-21 0 0,5 22 247 0 0,-4-24-240 0 0,0 0 0 0 0,0-1 0 0 0,0 1 0 0 0,0 0 0 0 0,0-1 0 0 0,1 1 0 0 0,-1-1 0 0 0,1 1-1 0 0,-1-1 1 0 0,1 1 0 0 0,-1-1 0 0 0,1 0 0 0 0,-1 0 0 0 0,1 0 0 0 0,0 0 0 0 0,0 0 0 0 0,0 0 0 0 0,0-1 0 0 0,-1 1 0 0 0,1-1 0 0 0,0 1 0 0 0,0-1 0 0 0,0 1 0 0 0,0-1 0 0 0,0 0 0 0 0,0 0 0 0 0,0 0 0 0 0,0 0 0 0 0,0-1 0 0 0,0 1 0 0 0,0 0 0 0 0,0-1 0 0 0,0 1 0 0 0,0-1 0 0 0,0 0 0 0 0,0 0 0 0 0,0 0-7 0 0,12-5 6 0 0,0 0-1 0 0,-1-1 1 0 0,0-1-1 0 0,10-7-5 0 0,-9 6 10 0 0,-7 5-7 0 0,1 1-1 0 0,0 0 1 0 0,0 1 0 0 0,0 0-1 0 0,0 0 1 0 0,1 1-1 0 0,-1 0 1 0 0,1 0-1 0 0,-1 1 1 0 0,9 0-3 0 0,-12 1-3 0 0,-1-1-1 0 0,1 1 1 0 0,0 0 0 0 0,0 1 0 0 0,0-1-1 0 0,3 2 4 0 0,27 7 41 0 0,-17-11-34 0 0,-1 0 0 0 0,1-1 0 0 0,0-1 0 0 0,-1-1 1 0 0,0 0-1 0 0,11-5-7 0 0,-21 7 2 0 0,18-9 11 0 0,-21 9-12 0 0,-1 0 0 0 0,1 0 1 0 0,-1 1-1 0 0,1 0 0 0 0,0-1 0 0 0,0 1 1 0 0,3 0-2 0 0,10-1 17 0 0,-13 1-17 0 0,0 0 0 0 0,0 0-1 0 0,0 0 1 0 0,0 1-1 0 0,0 0 1 0 0,0 0 0 0 0,0 0-1 0 0,0 0 1 0 0,0 0-1 0 0,0 1 1 0 0,0 0-1 0 0,0 0 1 0 0,0 0 0 0 0,0 0-1 0 0,0 1 1 0 0,0 0-1 0 0,-1-1 1 0 0,1 1-1 0 0,-1 1 1 0 0,2 0 0 0 0,2 0 2 0 0,0 0 0 0 0,1 0 0 0 0,-1 0-1 0 0,1-1 1 0 0,0 0 0 0 0,0-1 0 0 0,0 0 0 0 0,0 0-1 0 0,0-1 1 0 0,7 0-2 0 0,-3 1 2 0 0,13 0-9 0 0,0-1 1 0 0,20-3 6 0 0,-43 3 1 0 0,-1 0 1 0 0,1 0 0 0 0,0 0 0 0 0,0 1-1 0 0,-1-1 1 0 0,1 0 0 0 0,0 1-1 0 0,-1-1 1 0 0,1 1 0 0 0,0-1 0 0 0,-1 1-1 0 0,1 0 1 0 0,-1 0 0 0 0,1-1-1 0 0,-1 1 1 0 0,1 0 0 0 0,-1 1 0 0 0,0-1-1 0 0,0 0 1 0 0,1 0 0 0 0,-1 0-1 0 0,0 1 1 0 0,0-1 0 0 0,0 1-1 0 0,0-1 1 0 0,-1 1 0 0 0,1-1 0 0 0,0 1-1 0 0,0-1 1 0 0,-1 1 0 0 0,1 0-1 0 0,-1-1 1 0 0,0 1 0 0 0,1 0-2 0 0,5 12 0 0 0,-1 2-1 0 0,-5-15 2 0 0,0 0-1 0 0,0 0 1 0 0,0-1-1 0 0,1 1 1 0 0,-1 0-1 0 0,0 0 1 0 0,0 0-1 0 0,1 0 1 0 0,-1 0-1 0 0,0 0 1 0 0,1-1 0 0 0,-1 1-1 0 0,1 0 1 0 0,-1 0-1 0 0,1-1 1 0 0,0 1-1 0 0,-1 0 1 0 0,1-1-1 0 0,0 1 1 0 0,-1 0-1 0 0,1-1 1 0 0,0 1 0 0 0,0-1-1 0 0,0 1 1 0 0,-1-1-1 0 0,1 0 1 0 0,0 1-1 0 0,0-1 1 0 0,0 0-1 0 0,0 0 1 0 0,0 1-1 0 0,0-1 0 0 0,16 4 19 0 0,-15-3-19 0 0,0-1 1 0 0,1 1-1 0 0,-1 0 1 0 0,0-1-1 0 0,0 1 1 0 0,0-1-1 0 0,1 0 0 0 0,-1 0 1 0 0,0 0-1 0 0,0 0 1 0 0,0 0-1 0 0,1-1 1 0 0,-1 1-1 0 0,0-1 1 0 0,0 1-1 0 0,0-1 1 0 0,0 0-1 0 0,1 0 0 0 0,12-7-3 0 0,-7 4 5 0 0,-1 0 0 0 0,1 1 0 0 0,0-1 0 0 0,0 1 0 0 0,0 1 0 0 0,1 0 0 0 0,-1 0 0 0 0,4 0-2 0 0,13 0 12 0 0,-18 2-11 0 0,-1 0 0 0 0,0-1 0 0 0,1 0 1 0 0,-1 0-1 0 0,0 0 0 0 0,0-1 1 0 0,0 1-1 0 0,0-2 0 0 0,0 1 0 0 0,3-2-1 0 0,140-79 7 0 0,-136 75-7 0 0,1 1 0 0 0,-1 0 0 0 0,1 1 0 0 0,0 1 0 0 0,1 0-1 0 0,-1 1 1 0 0,1 1 0 0 0,0 0 0 0 0,0 1 0 0 0,0 0 0 0 0,12 1 0 0 0,-26 1-4 0 0,0 0 0 0 0,0 0 0 0 0,0 0 0 0 0,0 1 0 0 0,0-1 0 0 0,0 0 0 0 0,-1 0 0 0 0,1 1 0 0 0,0-1 0 0 0,0 1 0 0 0,0-1 0 0 0,0 1 0 0 0,-1-1 0 0 0,1 1 0 0 0,0-1 0 0 0,-1 1 0 0 0,1 0 1 0 0,0-1-1 0 0,-1 1 0 0 0,1 0 0 0 0,-1 0 0 0 0,1-1 0 0 0,-1 1 0 0 0,1 0 0 0 0,-1 0 0 0 0,1 0 0 0 0,-1 0 0 0 0,0 0 0 0 0,0-1 0 0 0,1 1 0 0 0,-1 0 0 0 0,0 0 0 0 0,0 0 0 0 0,0 0 0 0 0,0 0 0 0 0,0 0 0 0 0,0 0 0 0 0,0 0 0 0 0,-1 0 0 0 0,1 0 4 0 0,-9 49-441 0 0,4-28 85 0 0,3-3-1812 0 0,2-17 1003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41:29.866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0 66 96 0 0,'11'-11'231'0'0,"-8"9"-141"0"0,-1 0 0 0 0,1 0-1 0 0,-1 0 1 0 0,0-1 0 0 0,0 1 0 0 0,0-1 0 0 0,0 1 0 0 0,0-1 0 0 0,0 0 0 0 0,-1 0 0 0 0,1 0 0 0 0,-1-1-90 0 0,8-4 1004 0 0,-7 6-549 0 0,-6 6-105 0 0,3-2-254 0 0,0 0 0 0 0,-1 0 0 0 0,1 1 0 0 0,0-1 0 0 0,0 1 0 0 0,1-1 0 0 0,-1 1 0 0 0,1-1 0 0 0,-1 1-1 0 0,1 1-95 0 0,-5 13 200 0 0,-5 24 121 0 0,-2 6 60 0 0,7-32-26 0 0,5-13 9 0 0,2-10-18 0 0,5-8-128 0 0,1 0-1 0 0,0 0 0 0 0,1 1 1 0 0,0 0-1 0 0,2 0-217 0 0,-6 6 153 0 0,2 1-1 0 0,-1 0 0 0 0,1 0 1 0 0,0 0-1 0 0,1 1 1 0 0,0 0-1 0 0,2-1-152 0 0,-9 11 52 0 0,-1 0 1 0 0,0 1-1 0 0,0-1 0 0 0,-1 0 0 0 0,1 1 1 0 0,-1-1-1 0 0,1 0 0 0 0,-1 1 0 0 0,0-1 1 0 0,-1 0-53 0 0,0 6 77 0 0,-7 23-6 0 0,7-26-59 0 0,-1 0 0 0 0,2 0 0 0 0,-1 0 0 0 0,1 0 0 0 0,0 0 0 0 0,0 1 0 0 0,1 0-12 0 0,0-6 4 0 0,0-1 1 0 0,0 0-1 0 0,0 0 1 0 0,0 1-1 0 0,0-1 1 0 0,0 0-1 0 0,0 0 1 0 0,0 1-1 0 0,1-1 1 0 0,-1 0-1 0 0,0 0 1 0 0,0 0-1 0 0,0 1 1 0 0,0-1-1 0 0,1 0 1 0 0,-1 0-1 0 0,0 0 1 0 0,0 0-1 0 0,0 1 1 0 0,1-1-1 0 0,-1 0 1 0 0,0 0-1 0 0,0 0 1 0 0,1 0-1 0 0,-1 0 1 0 0,0 0-1 0 0,0 0 1 0 0,1 0-1 0 0,-1 1 1 0 0,0-1-1 0 0,0 0 1 0 0,1 0-1 0 0,-1 0 0 0 0,0 0 1 0 0,0-1-1 0 0,1 1 1 0 0,-1 0-1 0 0,0 0 1 0 0,0 0-1 0 0,1 0 1 0 0,-1 0-1 0 0,0 0 1 0 0,0 0-1 0 0,1 0 1 0 0,-1 0-1 0 0,0-1 1 0 0,0 1-1 0 0,1 0 1 0 0,-1 0-1 0 0,0 0 1 0 0,0 0-1 0 0,0-1 1 0 0,1 1-5 0 0,17-11 499 0 0,-13 8-94 0 0,-3 4-379 0 0,-1 0 0 0 0,1 0 0 0 0,-1 0 0 0 0,1 0 0 0 0,-1 1 0 0 0,0-1 0 0 0,1 1 0 0 0,-1-1 0 0 0,0 1 0 0 0,0-1 0 0 0,0 1 0 0 0,0-1 0 0 0,0 1 0 0 0,0 0 0 0 0,-1 0 0 0 0,1 0-26 0 0,0 0 8 0 0,0 0-1 0 0,0 0 0 0 0,0 0 0 0 0,0 0 1 0 0,0 0-1 0 0,0 0 0 0 0,1 0 0 0 0,-1 0 0 0 0,1 0 1 0 0,-1-1-1 0 0,1 1 0 0 0,0-1 0 0 0,-1 1 0 0 0,1-1 1 0 0,0 0-1 0 0,0 1 0 0 0,0-1 0 0 0,1 0-7 0 0,1 0 4 0 0,0-1 0 0 0,1 1-1 0 0,-1-1 1 0 0,0 0-1 0 0,0-1 1 0 0,0 1 0 0 0,1-1-1 0 0,-1 1 1 0 0,0-1-1 0 0,0-1 1 0 0,0 1 0 0 0,0 0-1 0 0,0-1 1 0 0,3-2-4 0 0,28-8 28 0 0,15 19 59 0 0,-40-8-71 0 0,1-1-1 0 0,-1-1 1 0 0,0 1 0 0 0,0-2 0 0 0,0 1 0 0 0,0-1 0 0 0,0-1 0 0 0,-1 0 0 0 0,1-1-16 0 0,30-13 50 0 0,-21 11-40 0 0,-3 1 0 0 0,0 0 0 0 0,0 1 0 0 0,0 1 0 0 0,8-1-10 0 0,-19 6 1 0 0,-1-1 0 0 0,0 0 1 0 0,0 1-1 0 0,0 0 0 0 0,1 0 0 0 0,-1 0 1 0 0,0 1-1 0 0,0-1 0 0 0,0 1 0 0 0,1 0 1 0 0,-1 0-1 0 0,0 0 0 0 0,0 1 0 0 0,0-1 1 0 0,-1 1-1 0 0,1 0 0 0 0,0 0 0 0 0,-1 1 0 0 0,1-1 1 0 0,0 1-2 0 0,9 8 23 0 0,-10-9-17 0 0,0 1 0 0 0,0-1 0 0 0,0 1 0 0 0,0 0 0 0 0,0 0 0 0 0,0 0 0 0 0,-1 0 0 0 0,1 1 0 0 0,-1 0-6 0 0,31 21 44 0 0,-7-5 24 0 0,-27-20-68 0 0,1 0 0 0 0,1 1 0 0 0,-1-1 0 0 0,0 1 0 0 0,0-1 0 0 0,0 0 0 0 0,0 1 0 0 0,0-1 1 0 0,0 0-1 0 0,0 1 0 0 0,0-1 0 0 0,1 0 0 0 0,-1 1 0 0 0,0-1 0 0 0,0 0 0 0 0,1 1 0 0 0,-1-1 0 0 0,0 0 0 0 0,0 1 0 0 0,1-1 0 0 0,-1 0 0 0 0,0 0 0 0 0,1 1 0 0 0,-1-1 0 0 0,0 0 0 0 0,1 0 0 0 0,-1 0 0 0 0,0 0 1 0 0,1 1-1 0 0,-1-1 0 0 0,0 0 0 0 0,1 0 0 0 0,-1 0 0 0 0,1 0 0 0 0,-1 0 0 0 0,0 0 0 0 0,1 0 0 0 0,-1 0 0 0 0,0 0 0 0 0,1 0 0 0 0,28 6-11 0 0,-10-2 20 0 0,-16-4-9 0 0,-1 0 1 0 0,1 0-1 0 0,-1 0 0 0 0,0-1 1 0 0,1 1-1 0 0,-1-1 0 0 0,1 1 1 0 0,-1-1-1 0 0,0 0 0 0 0,0 0 0 0 0,1 0 1 0 0,-1 0-1 0 0,11-4-1 0 0,-10 5 3 0 0,-1 1 0 0 0,1-1 0 0 0,-1 1 1 0 0,1-1-1 0 0,-1 1 0 0 0,0 0 0 0 0,1-1 0 0 0,-1 1 1 0 0,0 0-1 0 0,0 1 0 0 0,0-1 0 0 0,0 0 0 0 0,0 1 1 0 0,0-1-1 0 0,0 1 0 0 0,0 0 0 0 0,0-1 0 0 0,-1 1 1 0 0,1 0-1 0 0,-1 0 0 0 0,1 0 0 0 0,-1 0 1 0 0,0 0-1 0 0,0 1 0 0 0,0-1 0 0 0,0 0 0 0 0,0 0 1 0 0,0 1-1 0 0,0 0-2 0 0,10 8 32 0 0,-7-9-31 0 0,1-1 0 0 0,-1 1 1 0 0,1-1-1 0 0,0 0 0 0 0,-1 0 1 0 0,1 0-1 0 0,0-1 0 0 0,0 1 1 0 0,0-1-1 0 0,3-1-1 0 0,-1 1 1 0 0,-1-1 1 0 0,1 0-1 0 0,-1-1 0 0 0,1 0 1 0 0,-1 0-1 0 0,1 0 0 0 0,-1-1 1 0 0,0 0-1 0 0,4-2-1 0 0,3-2 2 0 0,-1-1 0 0 0,0-1-1 0 0,9-8-1 0 0,-8 5 8 0 0,10-6 0 0 0,-14 13 4 0 0,-8 4-10 0 0,1 0 0 0 0,-1 1 0 0 0,1-1 0 0 0,-1 0 0 0 0,1 0 0 0 0,-1 1 0 0 0,1-1 0 0 0,0 1 0 0 0,-1 0 0 0 0,1-1 0 0 0,0 1 0 0 0,0 0-2 0 0,0 1 4 0 0,-1-1-1 0 0,1 1 0 0 0,-1 0 0 0 0,1-1 1 0 0,-1 1-1 0 0,1 0 0 0 0,-1 0 1 0 0,0 0-1 0 0,1 0 0 0 0,-1 0 1 0 0,0 1-1 0 0,0-1 0 0 0,0 0 1 0 0,0 1-1 0 0,1 0-3 0 0,3 5 5 0 0,-4-5-2 0 0,0-1-1 0 0,0 1 1 0 0,0-1-1 0 0,1 1 1 0 0,-1 0 0 0 0,0-1-1 0 0,0 0 1 0 0,1 1-1 0 0,-1-1 1 0 0,1 0-1 0 0,-1 0 1 0 0,1 0 0 0 0,0 0-1 0 0,-1 0 1 0 0,1 0-1 0 0,0 0 1 0 0,0-1-1 0 0,0 1 1 0 0,-1 0 0 0 0,1-1-1 0 0,0 0 1 0 0,0 1-1 0 0,0-1 1 0 0,0 0-1 0 0,0 0 1 0 0,0 0-1 0 0,1 0-2 0 0,6-2 20 0 0,23-3 243 0 0,-31 5-255 0 0,0 0-1 0 0,0 0 1 0 0,0 0 0 0 0,0 1-1 0 0,0-1 1 0 0,0 0 0 0 0,0 0 0 0 0,-1 1-1 0 0,1-1 1 0 0,0 0 0 0 0,0 1 0 0 0,0-1-1 0 0,0 1 1 0 0,-1-1 0 0 0,1 1 0 0 0,0-1-1 0 0,0 1 1 0 0,-1 0 0 0 0,1-1-1 0 0,0 1 1 0 0,-1 0 0 0 0,1 0 0 0 0,-1-1-1 0 0,1 1 1 0 0,-1 0 0 0 0,1 0 0 0 0,-1 0-1 0 0,1 0-7 0 0,0 2 8 0 0,0-1 0 0 0,0 0 0 0 0,0 0 0 0 0,0 0 0 0 0,1 1 0 0 0,-1-1 0 0 0,1-1 0 0 0,-1 1 0 0 0,1 0-1 0 0,0 0 1 0 0,-1-1 0 0 0,1 1 0 0 0,0 0 0 0 0,0-1 0 0 0,1 0 0 0 0,-1 0 0 0 0,0 1 0 0 0,0-1 0 0 0,0-1 0 0 0,1 1 0 0 0,-1 0-1 0 0,1 0 1 0 0,-1-1 0 0 0,0 0 0 0 0,1 1 0 0 0,1-1-8 0 0,8 1 7 0 0,0-1-1 0 0,0-1 1 0 0,0 0-1 0 0,12-2-6 0 0,-4 1 8 0 0,1-3-4 0 0,-18 4-4 0 0,0 0 0 0 0,1 1 0 0 0,-1-1 1 0 0,1 1-1 0 0,-1-1 0 0 0,0 1 0 0 0,1 0 1 0 0,-1 0-1 0 0,1 0 0 0 0,-1 1 0 0 0,1-1 1 0 0,-1 1-1 0 0,2 1 0 0 0,0-1 3 0 0,0 0 0 0 0,0 1 0 0 0,-1-1 0 0 0,1-1 0 0 0,0 1-1 0 0,0-1 1 0 0,0 0 0 0 0,0 0 0 0 0,0 0 0 0 0,0-1 0 0 0,0 0 0 0 0,0 0 0 0 0,0 0 0 0 0,0 0 0 0 0,-1-1 0 0 0,1 0 0 0 0,3-1-3 0 0,11-7-3 0 0,-1-1 0 0 0,1 0 0 0 0,11-11 3 0 0,27-16 6 0 0,21-18-14 0 0,-76 55 9 0 0,0 1 1 0 0,0-1-1 0 0,0 1 1 0 0,0 0-1 0 0,0-1 1 0 0,1 1 0 0 0,-1 0-1 0 0,0 1 1 0 0,0-1-1 0 0,0 0 1 0 0,0 0-1 0 0,0 1 1 0 0,0-1-1 0 0,0 1 1 0 0,0 0-1 0 0,0 0 1 0 0,0-1 0 0 0,-1 1-1 0 0,1 0 1 0 0,0 1-1 0 0,1 0-1 0 0,40 32 25 0 0,-32-24-25 0 0,-10-9 0 0 0,0 0 1 0 0,1 0-1 0 0,0-1 1 0 0,-1 1-1 0 0,1 0 1 0 0,-1 0-1 0 0,1-1 1 0 0,0 1-1 0 0,-1-1 0 0 0,1 0 1 0 0,0 1-1 0 0,0-1 1 0 0,-1 0-1 0 0,1 0 1 0 0,0 0-1 0 0,0 0 1 0 0,-1 0-1 0 0,1-1 0 0 0,0 1 0 0 0,4-1 3 0 0,-1-1 0 0 0,0 0-1 0 0,1 1 1 0 0,-1-2 0 0 0,0 1-1 0 0,4-3-2 0 0,4-4 6 0 0,1 0 0 0 0,-2-1-1 0 0,1 0 1 0 0,4-7-6 0 0,-11 11 0 0 0,0 1 1 0 0,0-1-1 0 0,0 1 1 0 0,0 0 0 0 0,1 1-1 0 0,0-1 1 0 0,1 1-1 0 0,-6 3 0 0 0,1 0 0 0 0,-1 0 0 0 0,1 0 0 0 0,-1 1 1 0 0,1-1-1 0 0,-1 1 0 0 0,1 0 0 0 0,-1-1 0 0 0,1 1 0 0 0,0 0 1 0 0,-1 1-1 0 0,1-1 0 0 0,-1 0 0 0 0,1 1 0 0 0,-1-1 0 0 0,1 1 1 0 0,-1 0-1 0 0,1 0 0 0 0,-1 0 0 0 0,0 0 0 0 0,0 0 1 0 0,1 1-1 0 0,1 0 0 0 0,3 3-1 0 0,0 1 2 0 0,0-2-1 0 0,1 1 0 0 0,-1-1 1 0 0,1 0-1 0 0,4 0 0 0 0,-8-2 1 0 0,0-2-1 0 0,0 1 1 0 0,0 0-1 0 0,0-1 1 0 0,0 0-1 0 0,0 0 1 0 0,0 0-1 0 0,0 0 1 0 0,0-1-1 0 0,0 0 1 0 0,0 1-1 0 0,0-1 1 0 0,1-1-1 0 0,10-3 2 0 0,-8 2-2 0 0,-1 1-1 0 0,1 0 0 0 0,0 1 1 0 0,0 0-1 0 0,0 0 0 0 0,0 0 1 0 0,-5 1 2 0 0,-1 0 1 0 0,1 0-1 0 0,0 0 0 0 0,-1 0 0 0 0,1 1 0 0 0,0-1 0 0 0,-1 0 0 0 0,1 1 0 0 0,0 0 0 0 0,-1-1 0 0 0,1 1 0 0 0,-1 0 0 0 0,1 0 0 0 0,-1 0 0 0 0,1-1 0 0 0,-1 2 0 0 0,0-1 0 0 0,0 0 0 0 0,1 0 0 0 0,-1 0 0 0 0,0 1 1 0 0,0-1-1 0 0,0 0 0 0 0,0 1 0 0 0,0-1 0 0 0,0 2-2 0 0,7 15 16 0 0,-6-14-14 0 0,-1 0-1 0 0,1 0 1 0 0,0 0-1 0 0,0-1 0 0 0,1 1 1 0 0,-1-1-1 0 0,1 1 1 0 0,1 1-2 0 0,-2-4 0 0 0,0 0 0 0 0,0 0 1 0 0,-1 0-1 0 0,1 0 0 0 0,0 0 1 0 0,0 0-1 0 0,0 0 0 0 0,0-1 1 0 0,0 1-1 0 0,0-1 0 0 0,0 0 1 0 0,0 1-1 0 0,0-1 0 0 0,1 0 1 0 0,-1 0-1 0 0,0 0 0 0 0,0 0 1 0 0,0-1-1 0 0,0 1 0 0 0,2-1 0 0 0,30-6 8 0 0,-19 3-9 0 0,0 1-1 0 0,1 1 0 0 0,-1 0 0 0 0,0 1 0 0 0,1 1 0 0 0,-1 0 0 0 0,15 2 2 0 0,11 5 11 0 0,-18-5-11 0 0,-1 1 0 0 0,0 2-1 0 0,0 0 1 0 0,-1 1 0 0 0,0 1 0 0 0,0 2-1 0 0,10 5 1 0 0,-27-13 1 0 0,0 0 0 0 0,-1 0 0 0 0,1 0 0 0 0,0 0 0 0 0,0-1 0 0 0,-1 1 0 0 0,1-1 0 0 0,0 0 0 0 0,0 0 0 0 0,0-1 0 0 0,0 1 0 0 0,-1-1 0 0 0,1 0-1 0 0,0 0 1 0 0,0 0 0 0 0,0 0-1 0 0,61-25-7 0 0,-59 24 6 0 0,2-2 2 0 0,1 0 1 0 0,0 1-1 0 0,0 1 0 0 0,0 0 0 0 0,0 0 0 0 0,1 1 1 0 0,-1 0-1 0 0,1 0 0 0 0,-1 1 0 0 0,4 0-1 0 0,-7 1 0 0 0,-1-1-1 0 0,1 1 0 0 0,0 0 1 0 0,-1 1-1 0 0,1-1 0 0 0,-1 1 1 0 0,1 0-1 0 0,-1 1 1 0 0,0-1-1 0 0,0 1 0 0 0,0 0 1 0 0,0 0-1 0 0,0 1 0 0 0,-1-1 1 0 0,0 1-1 0 0,0 0 0 0 0,1 1 1 0 0,-3-3 2 0 0,0 1-1 0 0,-1-1 0 0 0,1 0 0 0 0,1 0 0 0 0,-1 0 0 0 0,0 0 1 0 0,0 0-1 0 0,1-1 0 0 0,-1 1 0 0 0,1-1 0 0 0,-1 1 0 0 0,1-1 0 0 0,0 0 1 0 0,0 0-1 0 0,-1 0 0 0 0,1 0 0 0 0,0-1 0 0 0,0 1 0 0 0,0-1 1 0 0,0 0-1 0 0,0 0 0 0 0,0 0 0 0 0,0 0 0 0 0,0 0 0 0 0,0-1 1 0 0,-1 1-1 0 0,1-1 0 0 0,1 0-1 0 0,6-3 1 0 0,0-1 0 0 0,-1 0-1 0 0,0 0 1 0 0,0-1 0 0 0,0-1 0 0 0,-1 1 0 0 0,1-2-1 0 0,8-5-3 0 0,4-3 3 0 0,1 1 0 0 0,11-5 0 0 0,-26 16-1 0 0,0 0 1 0 0,1 1-1 0 0,-1-1 1 0 0,1 2-1 0 0,0-1 1 0 0,0 1-1 0 0,0 0 1 0 0,0 1-1 0 0,0 0 1 0 0,0 0 0 0 0,-1 2 1 0 0,0 0-1 0 0,0 1 1 0 0,0-1 0 0 0,0 1 0 0 0,0 1-1 0 0,-1-1 1 0 0,1 1 0 0 0,-1 0 0 0 0,0 1-1 0 0,0 0 1 0 0,0 0 0 0 0,0 0-1 0 0,-1 1 1 0 0,1-1 0 0 0,2 5-1 0 0,2 0 3 0 0,0-1 0 0 0,1 0 1 0 0,10 5-4 0 0,-17-11 0 0 0,0 0 0 0 0,1 0 1 0 0,-1 0-1 0 0,0-1 0 0 0,0 0 1 0 0,1 0-1 0 0,-1 0 1 0 0,1 0-1 0 0,-1-1 0 0 0,0 0 1 0 0,1 0-1 0 0,-1 0 0 0 0,4-1 0 0 0,5-2-281 0 0,-1 0-1 0 0,1-2 1 0 0,-1 1-1 0 0,0-2 0 0 0,0 1 1 0 0,0-2-1 0 0,-1 1 1 0 0,0-2-1 0 0,6-4 282 0 0,47-27-1484 0 0,-46 30 91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41:31.889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0 149 584 0 0,'7'-17'757'0'0,"-6"15"-659"0"0,0 1-1 0 0,0-1 1 0 0,0 0-1 0 0,0 0 0 0 0,-1 0 1 0 0,1 0-1 0 0,-1 0 0 0 0,1 0 1 0 0,-1 0-1 0 0,0 0 1 0 0,0-1-98 0 0,0-6 616 0 0,0 9-598 0 0,0 0 0 0 0,0 0 0 0 0,0 0 0 0 0,-1-1 0 0 0,1 1 0 0 0,0 0 0 0 0,0 0 0 0 0,0 0 0 0 0,0 0 0 0 0,0 0 1 0 0,0-1-1 0 0,0 1 0 0 0,0 0 0 0 0,0 0 0 0 0,0 0 0 0 0,0 0 0 0 0,0-1 0 0 0,0 1 0 0 0,0 0 0 0 0,0 0 0 0 0,0 0 0 0 0,0 0 0 0 0,0 0 1 0 0,0-1-1 0 0,0 1 0 0 0,0 0 0 0 0,0 0 0 0 0,0 0 0 0 0,0 0 0 0 0,0-1 0 0 0,0 1 0 0 0,0 0 0 0 0,0 0 0 0 0,0 0 0 0 0,1 0 1 0 0,-1 0-1 0 0,0 0 0 0 0,0-1 0 0 0,0 1 0 0 0,0 0 0 0 0,0 0 0 0 0,0 0 0 0 0,1 0 0 0 0,-1 0 0 0 0,0 0 0 0 0,0 0 0 0 0,0 0 0 0 0,0 0 1 0 0,0 0-1 0 0,1-1 0 0 0,-1 1 0 0 0,0 0 0 0 0,0 0 0 0 0,0 0 0 0 0,0 0 0 0 0,1 0 0 0 0,-1 0 0 0 0,0 0 0 0 0,0 0 0 0 0,0 0 0 0 0,0 1 1 0 0,1-1-1 0 0,-1 0 0 0 0,0 0 0 0 0,0 0-18 0 0,9 1 216 0 0,-8-1-155 0 0,-1 1 0 0 0,1-1-1 0 0,0 0 1 0 0,0 1 0 0 0,0-1 0 0 0,0 1 0 0 0,0-1 0 0 0,0 0 0 0 0,0 0 0 0 0,-1 0 0 0 0,1 1 0 0 0,0-1 0 0 0,0 0 0 0 0,0 0 0 0 0,0 0 0 0 0,0 0 0 0 0,0 0 0 0 0,0-1 0 0 0,0 1 0 0 0,0 0 0 0 0,0 0 0 0 0,0-1 0 0 0,-1 1 0 0 0,2-1-61 0 0,2-1 237 0 0,1-1 1 0 0,0 1 0 0 0,-1 0-1 0 0,1 1 1 0 0,0-1 0 0 0,0 1 0 0 0,1 0-1 0 0,-1 0 1 0 0,3 0-238 0 0,-6 1 26 0 0,0 0 0 0 0,-1 1 0 0 0,1-1 0 0 0,-1 1 0 0 0,1-1 0 0 0,0 1 0 0 0,-1-1 0 0 0,1 1 0 0 0,-1 0 1 0 0,0 0-1 0 0,1 0 0 0 0,-1 0 0 0 0,1 0 0 0 0,-1 0 0 0 0,0 0 0 0 0,0 0 0 0 0,0 0 0 0 0,0 1 0 0 0,0-1 0 0 0,0 1 0 0 0,0-1 0 0 0,0 0 0 0 0,0 1 0 0 0,-1-1 0 0 0,1 1 0 0 0,-1 0 1 0 0,1-1-1 0 0,-1 1 0 0 0,1 0 0 0 0,-1-1 0 0 0,0 1 0 0 0,0 0 0 0 0,0-1-26 0 0,11 50 291 0 0,-10-50-290 0 0,-1-1 1 0 0,0 0-1 0 0,0 1 1 0 0,0-1-1 0 0,1 0 1 0 0,-1 0-1 0 0,0 1 1 0 0,1-1-1 0 0,-1 0 1 0 0,0 0-1 0 0,1 0 1 0 0,-1 0-1 0 0,0 1 1 0 0,1-1-1 0 0,-1 0 1 0 0,0 0-1 0 0,1 0 1 0 0,-1 0-1 0 0,0 0 1 0 0,1 0-1 0 0,-1 0 1 0 0,0 0-1 0 0,1 0 1 0 0,-1 0-1 0 0,1 0 1 0 0,-1 0-1 0 0,0 0 1 0 0,1 0-1 0 0,-1 0 1 0 0,0 0-1 0 0,1 0 1 0 0,-1-1-1 0 0,0 1 1 0 0,1 0 0 0 0,-1 0-1 0 0,0 0 1 0 0,0-1-1 0 0,1 1 1 0 0,-1 0-1 0 0,0 0 1 0 0,1-1-1 0 0,-1 1-1 0 0,17-12 22 0 0,-15 9-17 0 0,37-28 90 0 0,-35 26-67 0 0,1 0 0 0 0,-1 1 0 0 0,1 0 0 0 0,0 0 0 0 0,0 0 0 0 0,1 1 0 0 0,-1-1 0 0 0,1 1 0 0 0,0 1 0 0 0,-1-1 0 0 0,1 1 0 0 0,0 0 0 0 0,1 0 0 0 0,-1 1 0 0 0,5-1-28 0 0,-10 2 10 0 0,0 0 0 0 0,0 0 0 0 0,0 0 0 0 0,0 0 0 0 0,0 1 0 0 0,0-1 1 0 0,0 0-1 0 0,0 1 0 0 0,0-1 0 0 0,0 0 0 0 0,0 1 0 0 0,0 0 0 0 0,0-1 0 0 0,0 1 0 0 0,0-1 0 0 0,0 1 0 0 0,0 0 0 0 0,-1 0 0 0 0,1 0 0 0 0,0-1 0 0 0,-1 1 0 0 0,1 0 1 0 0,0 0-1 0 0,-1 0 0 0 0,1 1-10 0 0,0 1 16 0 0,1 1 0 0 0,-1-1 1 0 0,0 1-1 0 0,0-1 1 0 0,0 1-1 0 0,-1 0 0 0 0,1 0 1 0 0,-1 1-17 0 0,0 9 32 0 0,-1 0 0 0 0,0-1 0 0 0,-1 0 0 0 0,0 3-32 0 0,-3 3 21 0 0,3-12-15 0 0,1 0 0 0 0,-1-1-1 0 0,1 1 1 0 0,0 0 0 0 0,1 0 0 0 0,-1 0 0 0 0,2 0-1 0 0,-1 0 1 0 0,1 2-6 0 0,-1-9 1 0 0,0 1-1 0 0,0-1 0 0 0,0 0 1 0 0,1 1-1 0 0,-1-1 0 0 0,0 0 1 0 0,0 1-1 0 0,0-1 0 0 0,1 0 1 0 0,-1 1-1 0 0,0-1 1 0 0,0 0-1 0 0,1 1 0 0 0,-1-1 1 0 0,0 0-1 0 0,1 0 0 0 0,-1 0 1 0 0,0 1-1 0 0,1-1 0 0 0,-1 0 1 0 0,1 0-1 0 0,-1 0 1 0 0,0 0-1 0 0,1 1 0 0 0,-1-1 1 0 0,0 0-1 0 0,1 0 0 0 0,-1 0 1 0 0,1 0-1 0 0,-1 0 0 0 0,0 0 1 0 0,1 0-1 0 0,-1 0 0 0 0,1 0 1 0 0,-1 0-1 0 0,0-1 1 0 0,1 1-1 0 0,-1 0 0 0 0,1 0 1 0 0,-1 0-1 0 0,0 0 0 0 0,1-1 1 0 0,-1 1-1 0 0,0 0 0 0 0,1 0 1 0 0,-1-1-1 0 0,0 1 1 0 0,0 0-1 0 0,1 0 0 0 0,-1-1 1 0 0,0 1-1 0 0,24-21 38 0 0,-14 12-15 0 0,-2 6-20 0 0,1 0 0 0 0,-1 0 0 0 0,1 1 0 0 0,-1 0 0 0 0,8 0-3 0 0,35-10 1 0 0,98-57 107 0 0,92-58-108 0 0,-237 124 1 0 0,4-2-36 0 0,1 1 0 0 0,0-1 1 0 0,1 1-1 0 0,-1 1 0 0 0,8-3 35 0 0,-16 6-111 0 0,0-1 1 0 0,1 1-1 0 0,-1 0 1 0 0,1 0-1 0 0,-1-1 0 0 0,1 1 1 0 0,-1 0-1 0 0,0 0 1 0 0,1 0-1 0 0,-1 1 1 0 0,1-1-1 0 0,-1 0 1 0 0,1 0-1 0 0,-1 1 0 0 0,1-1 1 0 0,-1 1-1 0 0,0-1 1 0 0,1 1-1 0 0,-1 0 1 0 0,0-1-1 0 0,0 1 1 0 0,0 0-1 0 0,1 0 0 0 0,-1 0 1 0 0,0 0-1 0 0,0 0 1 0 0,0 0-1 0 0,0 0 1 0 0,0 0-1 0 0,-1 1 1 0 0,1-1-1 0 0,0 0 0 0 0,0 1 1 0 0,-1-1-1 0 0,1 0 1 0 0,-1 1-1 0 0,1-1 1 0 0,-1 0-1 0 0,0 1 0 0 0,0-1 1 0 0,1 1 110 0 0,9 23-1851 0 0,-3-13 579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41:34.813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22 90 224 0 0,'-9'-9'1427'0'0,"4"5"-14"0"0,9 3 59 0 0,-3 3-1415 0 0,-1-1 1 0 0,0 1-1 0 0,1 0 1 0 0,-1 0 0 0 0,0-1-1 0 0,0 1 1 0 0,0 0-1 0 0,0 0 1 0 0,0-1 0 0 0,-1 1-1 0 0,1 0 1 0 0,-1 0-1 0 0,1-1 1 0 0,-1 1 0 0 0,1 0-1 0 0,-1 0-57 0 0,0 2 152 0 0,2 2-12 0 0,-1 1-1 0 0,1-1 1 0 0,-1 0-1 0 0,0 1 1 0 0,-1-1-1 0 0,0 0 1 0 0,0 0 0 0 0,0 0-1 0 0,0 1 1 0 0,-1-1-1 0 0,0 0-139 0 0,0-2 3 0 0,2-3 241 0 0,10-7 145 0 0,46-22 619 0 0,-10 4-607 0 0,-45 24-395 0 0,0-1 0 0 0,0 1 0 0 0,0-1 0 0 0,0 1 0 0 0,0 0 0 0 0,0-1 0 0 0,1 1-1 0 0,-1 0 1 0 0,0 0 0 0 0,0 0 0 0 0,0 0 0 0 0,0 0 0 0 0,0 0 0 0 0,0 0 0 0 0,0 0 0 0 0,0 1 0 0 0,0-1 0 0 0,0 0 0 0 0,0 1 0 0 0,0-1 0 0 0,0 1 0 0 0,0-1 0 0 0,0 1 0 0 0,0-1 0 0 0,0 1 0 0 0,0-1 0 0 0,-1 1 0 0 0,1 0 0 0 0,0 0 0 0 0,0-1 0 0 0,-1 1 0 0 0,2 1-6 0 0,1 3 10 0 0,-1 0 0 0 0,1 0-1 0 0,-1 0 1 0 0,0 0 0 0 0,-1 0 0 0 0,1 3-10 0 0,-1-5 9 0 0,0 1 0 0 0,0-1 1 0 0,0 1-1 0 0,0-1 1 0 0,1 0-1 0 0,-1 0 0 0 0,1 0 1 0 0,0 0-1 0 0,0 0 1 0 0,0 0-1 0 0,1 1-9 0 0,0-2 4 0 0,-1 0-1 0 0,1-1 0 0 0,0 1 1 0 0,0-1-1 0 0,0 1 1 0 0,0-1-1 0 0,0 0 1 0 0,0 0-1 0 0,0 0 1 0 0,0-1-1 0 0,0 1 1 0 0,0-1-1 0 0,1 1 1 0 0,-1-1-1 0 0,0 0 1 0 0,0-1-1 0 0,3 1-3 0 0,3-2 4 0 0,1-1 0 0 0,-1 1 0 0 0,1-2 0 0 0,-1 1 0 0 0,0-2-4 0 0,39-11 16 0 0,-36 13-7 0 0,-9 1-6 0 0,0 1 1 0 0,0 0-1 0 0,0 1 1 0 0,0-1-1 0 0,0 0 1 0 0,0 1 0 0 0,0 0-1 0 0,0 0 1 0 0,0 0-1 0 0,0 0 1 0 0,0 0-1 0 0,0 0 1 0 0,0 1-1 0 0,0 0 1 0 0,0-1 0 0 0,0 1-1 0 0,0 0 1 0 0,0 1-1 0 0,0-1 1 0 0,1 1-4 0 0,4 3 9 0 0,-1-2 1 0 0,1 1-1 0 0,-1-1 1 0 0,1 0-1 0 0,0-1 1 0 0,0 1-1 0 0,1-2 1 0 0,-1 1-1 0 0,0-1 1 0 0,1 0-1 0 0,-1-1 0 0 0,6 0-9 0 0,27 3 27 0 0,-24-2-39 0 0,-15-2 14 0 0,1 1 1 0 0,-1 0 0 0 0,1 0-1 0 0,0 1 1 0 0,-1-1-1 0 0,1 0 1 0 0,-1 1 0 0 0,1 0-1 0 0,-1-1 1 0 0,1 1-1 0 0,-1 0 1 0 0,1 0-1 0 0,-1 0 1 0 0,0 1 0 0 0,0-1-1 0 0,1 1 1 0 0,0 0-3 0 0,-2-1 2 0 0,1 0 1 0 0,0 1-1 0 0,-1-1 1 0 0,1 0-1 0 0,0 0 1 0 0,0-1-1 0 0,0 1 0 0 0,0 0 1 0 0,0-1-1 0 0,0 1 1 0 0,0-1-1 0 0,0 0 1 0 0,0 1-1 0 0,0-1 1 0 0,0 0-1 0 0,0 0 1 0 0,0 0-1 0 0,0-1 0 0 0,0 1 1 0 0,1 0-3 0 0,42-13 15 0 0,-31 9 1 0 0,-12 3-15 0 0,0 0 0 0 0,0 0 0 0 0,0 0 0 0 0,0 0 1 0 0,0 0-1 0 0,-1 0 0 0 0,1 0 0 0 0,0-1 0 0 0,0 1 0 0 0,-1-1 1 0 0,2-1-2 0 0,16-11 5 0 0,18-8 9 0 0,-27 15-12 0 0,1 0 1 0 0,0 1 0 0 0,0 1-1 0 0,6-3-2 0 0,9-2 8 0 0,-21 8-6 0 0,1 0 1 0 0,-1 0-1 0 0,1 0 1 0 0,0 0 0 0 0,0 1-1 0 0,0 0 1 0 0,0 0-1 0 0,4 1-2 0 0,-8 0 0 0 0,0 1 0 0 0,0 0-1 0 0,-1 0 1 0 0,1 0-1 0 0,0 0 1 0 0,0 0-1 0 0,-1 0 1 0 0,1 1-1 0 0,0-1 1 0 0,-1 0-1 0 0,1 1 1 0 0,-1-1-1 0 0,0 1 1 0 0,1 0-1 0 0,-1-1 1 0 0,0 1-1 0 0,0 0 1 0 0,0 0-1 0 0,0 0 1 0 0,-1 0-1 0 0,1 0 1 0 0,0 0 0 0 0,0 3 9 0 0,0 0 1 0 0,0 0 0 0 0,-1 1-1 0 0,0-1 1 0 0,0 1-1 0 0,0-1 1 0 0,0 0 0 0 0,-1 0-1 0 0,0 1 1 0 0,0-1-1 0 0,0 0 1 0 0,-1 0 0 0 0,0 0-1 0 0,0 2-9 0 0,-1 0 14 0 0,1 0-1 0 0,0 1 1 0 0,0-1 0 0 0,1 1-1 0 0,0 0 1 0 0,0 4-14 0 0,1-11 3 0 0,0-2-3 0 0,0 1 1 0 0,0 0-1 0 0,1 0 1 0 0,-1-1-1 0 0,0 1 1 0 0,0 0-1 0 0,0 0 1 0 0,1 0-1 0 0,-1 0 1 0 0,0-1-1 0 0,0 1 1 0 0,1 0-1 0 0,-1 0 1 0 0,0 0-1 0 0,0 0 1 0 0,1 0-1 0 0,-1 0 1 0 0,0 0-1 0 0,0 0 1 0 0,1 0-1 0 0,-1 0 0 0 0,0 0 1 0 0,1 0-1 0 0,-1 0 1 0 0,0 0-1 0 0,0 0 1 0 0,1 0-1 0 0,-1 0 1 0 0,0 0-1 0 0,1 0 1 0 0,-1 0-1 0 0,0 0 1 0 0,0 0-1 0 0,1 0 1 0 0,-1 1-1 0 0,0-1 1 0 0,0 0-1 0 0,0 0 1 0 0,1 0-1 0 0,-1 0 1 0 0,0 1-1 0 0,0-1 1 0 0,0 0-1 0 0,1 0 0 0 0,-1 1 1 0 0,0-1-1 0 0,0 0 1 0 0,0 0-1 0 0,0 1 1 0 0,0-1-1 0 0,1 0 1 0 0,-1 0-1 0 0,0 1 1 0 0,0-1-1 0 0,0 0 1 0 0,0 0-1 0 0,0 1 1 0 0,0-1-1 0 0,0 0 1 0 0,0 1-1 0 0,0-1 1 0 0,0 0-1 0 0,0 0 1 0 0,0 1-1 0 0,0-1 1 0 0,-1 0-1 0 0,47-50 96 0 0,-35 35-90 0 0,1 2-1 0 0,1-1 1 0 0,0 2 0 0 0,0 0-1 0 0,1 0 1 0 0,12-6-6 0 0,-22 15 2 0 0,0 1 1 0 0,0 0-1 0 0,1 0 0 0 0,-1 0 0 0 0,1 1 0 0 0,-1 0 0 0 0,1 0 0 0 0,-1 0 1 0 0,1 0-1 0 0,0 1 0 0 0,2-1-2 0 0,-4 1 1 0 0,0 1 0 0 0,-1-1 0 0 0,1 0 0 0 0,0 1 0 0 0,-1-1 0 0 0,1 1 0 0 0,-1 0 1 0 0,1 0-1 0 0,-1 0 0 0 0,1 0 0 0 0,-1 0 0 0 0,0 1 0 0 0,0-1 0 0 0,1 1 0 0 0,-1 0 0 0 0,0-1 1 0 0,0 1-1 0 0,-1 0 0 0 0,1 0 0 0 0,0 0 0 0 0,-1 0-1 0 0,2 2 2 0 0,-1 0 0 0 0,1-1 0 0 0,0 0 1 0 0,0 1-1 0 0,0-1 0 0 0,0 0 0 0 0,0 0 0 0 0,1-1 0 0 0,-1 1 1 0 0,1-1-1 0 0,0 1 0 0 0,0-1 0 0 0,0 0-2 0 0,-1-2 1 0 0,1 1 1 0 0,-1 0-1 0 0,0-1 0 0 0,1 0 0 0 0,-1 0 1 0 0,1 0-1 0 0,0 0 0 0 0,-1 0 0 0 0,0-1 0 0 0,1 0 1 0 0,-1 0-1 0 0,1 0 0 0 0,-1 0 0 0 0,0 0 1 0 0,0 0-1 0 0,3-2-1 0 0,107-52 15 0 0,-102 50-13 0 0,1 1 1 0 0,0 0-1 0 0,-1 0 1 0 0,2 1-1 0 0,-1 1 1 0 0,0 0-1 0 0,0 0 1 0 0,1 1-1 0 0,-1 1 1 0 0,0 0-1 0 0,8 2-2 0 0,42-3 7 0 0,-32-2-5 0 0,-11 1 0 0 0,1 1 0 0 0,-1 0 1 0 0,1 1-1 0 0,-1 1 1 0 0,1 1-1 0 0,4 2-2 0 0,-20-3 1 0 0,0 1 0 0 0,1 0 0 0 0,-1 0 0 0 0,0 0 1 0 0,-1 0-1 0 0,1 1 0 0 0,0-1 0 0 0,-1 1 0 0 0,1 0 0 0 0,0 2-1 0 0,-1-2 1 0 0,1 0 1 0 0,0 0-1 0 0,-1 0 0 0 0,1 0 1 0 0,0-1-1 0 0,0 1 0 0 0,0-1 1 0 0,1 0-1 0 0,0 0-1 0 0,-3-2-1 0 0,0 2 3 0 0,1-1 1 0 0,-1 0-1 0 0,1 0 0 0 0,-1-1 0 0 0,1 1 0 0 0,0 0 1 0 0,0-1-1 0 0,-1 0 0 0 0,1 1 0 0 0,0-1 1 0 0,0 0-1 0 0,-1-1 0 0 0,1 1 0 0 0,0 0 0 0 0,-1-1 1 0 0,1 1-1 0 0,0-1 0 0 0,-1 0 0 0 0,1 0 1 0 0,0 0-1 0 0,-1 0 0 0 0,1-1-2 0 0,8-3 1 0 0,0-1 0 0 0,0 2 0 0 0,0 0 0 0 0,1 0 0 0 0,0 1-1 0 0,-1 1 1 0 0,1 0 0 0 0,0 0 0 0 0,1 1 0 0 0,-1 1 0 0 0,0 0 0 0 0,0 0 0 0 0,7 2-1 0 0,70 4 36 0 0,41-6-36 0 0,-71 0 17 0 0,-50-1-17 0 0,0 0 1 0 0,1-1-1 0 0,-1 0 0 0 0,0 0 0 0 0,0-1 0 0 0,-1-1 1 0 0,1 1-1 0 0,-1-1 0 0 0,3-2 0 0 0,-1 1-1 0 0,0 0 1 0 0,0 1-1 0 0,1 0 1 0 0,0 1-1 0 0,-1 0 1 0 0,3 0 0 0 0,-7 2-5 0 0,-1 0 7 0 0,1 0 0 0 0,0 0 0 0 0,0 1 0 0 0,0 0 0 0 0,0 0 0 0 0,0 0 0 0 0,-1 1 0 0 0,1-1 0 0 0,0 2 0 0 0,0-1 0 0 0,-1 0 0 0 0,3 2-2 0 0,4 1 1 0 0,-1 1 1 0 0,0 0 0 0 0,1 1-1 0 0,6 4-1 0 0,-17-9 1 0 0,1 1-1 0 0,-1-2 0 0 0,1 1 1 0 0,0 0-1 0 0,-1 0 0 0 0,1 0 1 0 0,0-1-1 0 0,-1 1 1 0 0,1-1-1 0 0,0 1 0 0 0,0-1 1 0 0,0 0-1 0 0,-1 0 0 0 0,1 0 1 0 0,0 0-1 0 0,0 0 0 0 0,0 0 1 0 0,0 0-1 0 0,-1-1 0 0 0,1 1 1 0 0,0-1-1 0 0,0 1 1 0 0,-1-1-1 0 0,1 0 0 0 0,0 1 1 0 0,-1-1-1 0 0,1 0 0 0 0,0 0 1 0 0,0-1-1 0 0,-1 1 2 0 0,0 0 0 0 0,0 1 0 0 0,0-1 1 0 0,1 0-1 0 0,-1 1 0 0 0,0-1 1 0 0,0 0-1 0 0,1 1 0 0 0,-1 0 0 0 0,0-1 1 0 0,1 1-1 0 0,-1 0 0 0 0,0-1 0 0 0,1 1 1 0 0,-1 0-1 0 0,0 0 0 0 0,1 0 1 0 0,-1 0-1 0 0,0 1 0 0 0,1-1 0 0 0,-1 0 1 0 0,0 1-1 0 0,1-1 0 0 0,-1 0 0 0 0,0 1 1 0 0,2 0-3 0 0,10 6-2 0 0,1-1 0 0 0,0 0 1 0 0,1-2-1 0 0,-1 1 0 0 0,1-2 1 0 0,0 0-1 0 0,0 0 0 0 0,2-1 2 0 0,-11-2 1 0 0,1 0-1 0 0,-1 0 0 0 0,0 0 1 0 0,0-1-1 0 0,1 0 0 0 0,-1 0 1 0 0,0 0-1 0 0,0-1 1 0 0,3-1-1 0 0,54-24-15 0 0,-46 19 20 0 0,11-3-18 0 0,0 1 0 0 0,1 1 0 0 0,26-4 13 0 0,5 4 15 0 0,-48 9-9 0 0,-1-1 0 0 0,0-1 0 0 0,1 0 0 0 0,-1-1 0 0 0,0 0-1 0 0,0 0 1 0 0,-1-1 0 0 0,1-1 0 0 0,2-1-6 0 0,-1 0-1 0 0,1 1 0 0 0,0 0 1 0 0,1 1-1 0 0,-1 0 0 0 0,1 1 0 0 0,-1 0 0 0 0,1 1 1 0 0,0 1-1 0 0,0 0 0 0 0,13 2 1 0 0,-24-1 0 0 0,0 0 1 0 0,0 0-1 0 0,-1 1 0 0 0,1-1 1 0 0,0 1-1 0 0,-1 0 0 0 0,1 0 1 0 0,-1 0-1 0 0,1 0 0 0 0,-1 0 1 0 0,1 0-1 0 0,-1 1 0 0 0,0-1 1 0 0,1 1-1 0 0,-1 0 0 0 0,1 1 0 0 0,27 35-3 0 0,-15-17 26 0 0,-13-19-22 0 0,0 0 0 0 0,-1 0 0 0 0,1-1-1 0 0,0 1 1 0 0,0 0 0 0 0,0-1 0 0 0,1 1 0 0 0,-1-1-1 0 0,0 0 1 0 0,1 0 0 0 0,-1 0 0 0 0,0 0-1 0 0,1 0 1 0 0,-1-1 0 0 0,1 1 0 0 0,0 0 0 0 0,-1-1-1 0 0,43-1 13 0 0,-20-1-33 0 0,-25 2 20 0 0,1 0-1 0 0,0 0 1 0 0,-1 0 0 0 0,1 0-1 0 0,0 0 1 0 0,-1 0-1 0 0,1 0 1 0 0,0 0 0 0 0,-1 0-1 0 0,1 1 1 0 0,-1-1 0 0 0,1 0-1 0 0,0 0 1 0 0,-1 1 0 0 0,1-1-1 0 0,-1 0 1 0 0,1 1-1 0 0,-1-1 1 0 0,1 1 0 0 0,-1-1-1 0 0,1 1 1 0 0,-1-1 0 0 0,1 1-1 0 0,-1-1 1 0 0,0 1 0 0 0,1-1-1 0 0,-1 1 1 0 0,0-1-1 0 0,1 1 1 0 0,-1 0 0 0 0,0-1 0 0 0,3 28 22 0 0,-3-24-17 0 0,0-3-4 0 0,0-1 0 0 0,0 1-1 0 0,0-1 1 0 0,1 0 0 0 0,-1 1 0 0 0,0-1 0 0 0,0 0-1 0 0,1 1 1 0 0,-1-1 0 0 0,0 0 0 0 0,1 0 0 0 0,-1 1 0 0 0,0-1-1 0 0,1 0 1 0 0,-1 0 0 0 0,0 1 0 0 0,1-1 0 0 0,-1 0-1 0 0,1 0 1 0 0,-1 0 0 0 0,0 0 0 0 0,1 0 0 0 0,-1 0-1 0 0,1 0 1 0 0,-1 0 0 0 0,1 0 0 0 0,-1 0 0 0 0,0 0-1 0 0,1 0 1 0 0,-1 0 0 0 0,1 0 0 0 0,-1 0 0 0 0,1 0 0 0 0,-1 0-1 0 0,0 0 1 0 0,1 0 0 0 0,-1-1-1 0 0,17-3 34 0 0,-16 4-33 0 0,5-1 1 0 0,0 0 0 0 0,0 1 0 0 0,0-1 0 0 0,0 1 0 0 0,0 0 0 0 0,0 1-1 0 0,5 0-1 0 0,2 1 2 0 0,-6-2-2 0 0,0 1 1 0 0,-1-2-1 0 0,1 1 1 0 0,-1-1-1 0 0,1 0 1 0 0,-1 0-1 0 0,1 0 1 0 0,-1-1-1 0 0,0 0 1 0 0,0-1-1 0 0,5-1 0 0 0,10-5 6 0 0,66-12 7 0 0,-37 3-29 0 0,-34 16 17 0 0,0 1 0 0 0,1 1-1 0 0,-1 0 1 0 0,1 1-1 0 0,-6 0 5 0 0,1 0 0 0 0,0-1-1 0 0,0 0 1 0 0,0-1 0 0 0,0 0 0 0 0,-1-1 0 0 0,1-1-1 0 0,4-1-4 0 0,-6 1-2 0 0,-8 5 46 0 0,3 8-63 0 0,-3-10-150 0 0,-1 0-1 0 0,1-1 1 0 0,0 1-1 0 0,-1-1 1 0 0,1 1 0 0 0,-1-1-1 0 0,1 1 1 0 0,-1-1 0 0 0,1 0-1 0 0,-1 0 1 0 0,1 0-1 0 0,-1 0 1 0 0,1 0 0 0 0,-1 0-1 0 0,0 0 1 0 0,0 0 0 0 0,0 0-1 0 0,0-1 1 0 0,1 1 169 0 0,13-11-1506 0 0,-4 8 406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41:37.914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179 123 456 0 0,'-3'0'76'0'0,"-1"1"0"0"0,0 0 0 0 0,1 0 0 0 0,-1 1 0 0 0,1-1-1 0 0,-1 1 1 0 0,1 0 0 0 0,0 0 0 0 0,0 0 0 0 0,0 0 0 0 0,0 0 0 0 0,0 1 0 0 0,0-1-1 0 0,0 1 1 0 0,1 0 0 0 0,0 0 0 0 0,-2 1-76 0 0,-4 7 242 0 0,0-1-1 0 0,1 1 1 0 0,0 1 0 0 0,-2 6-242 0 0,-19 57 826 0 0,22-56-606 0 0,0-1-1 0 0,-1 0 1 0 0,-1 0-1 0 0,-6 9-219 0 0,10-22 134 0 0,-5 8 43 0 0,9-13-169 0 0,0 0 0 0 0,0 0 1 0 0,0 0-1 0 0,0 0 0 0 0,0 0 0 0 0,0-1 1 0 0,0 1-1 0 0,0 0 0 0 0,1 0 0 0 0,-1 0 1 0 0,0 0-1 0 0,0 0 0 0 0,0 0 1 0 0,0 0-1 0 0,0 0 0 0 0,1 0 0 0 0,-1-1 1 0 0,0 1-1 0 0,0 0 0 0 0,0 0 0 0 0,0 0 1 0 0,1 0-1 0 0,-1 0 0 0 0,0 0 0 0 0,0 0 1 0 0,0 0-1 0 0,0 0 0 0 0,1 0 0 0 0,-1 0 1 0 0,0 0-1 0 0,0 0 0 0 0,0 1 0 0 0,0-1 1 0 0,1 0-1 0 0,-1 0 0 0 0,0 0 0 0 0,0 0 1 0 0,0 0-1 0 0,0 0 0 0 0,0 0 0 0 0,0 0 1 0 0,1 0-1 0 0,-1 1 0 0 0,0-1 0 0 0,0 0 1 0 0,0 0-1 0 0,0 0 0 0 0,0 0 1 0 0,0 0-1 0 0,0 1 0 0 0,0-1 0 0 0,0 0 1 0 0,1 0-1 0 0,-1 0 0 0 0,0 0 0 0 0,0 0 1 0 0,0 1-1 0 0,0-1 0 0 0,0 0 0 0 0,0 0 1 0 0,0 0-1 0 0,0 0 0 0 0,0 1 0 0 0,0-1 1 0 0,0 0-1 0 0,0 0 0 0 0,-1 0-8 0 0,7-5 216 0 0,-1-1-1 0 0,0 1 1 0 0,0-1 0 0 0,-1-1-1 0 0,1 1 1 0 0,-1-1-216 0 0,3-14 329 0 0,5-9 99 0 0,5 6-55 0 0,0 0 0 0 0,2 2 0 0 0,4-4-373 0 0,-14 16 79 0 0,1 1 0 0 0,1 0-1 0 0,0 0 1 0 0,0 1 0 0 0,0 1-1 0 0,1 0 1 0 0,11-5-79 0 0,-20 11 7 0 0,-1 0 0 0 0,0 0-1 0 0,1 0 1 0 0,-1 0 0 0 0,1 0 0 0 0,-1 1 0 0 0,1-1 0 0 0,-1 1-1 0 0,1 0 1 0 0,0 0 0 0 0,-1 0 0 0 0,1 0 0 0 0,0 0 0 0 0,-1 1-7 0 0,0-1 2 0 0,-1 1 0 0 0,1 0 1 0 0,-1-1-1 0 0,0 1 1 0 0,1 0-1 0 0,-1 0 1 0 0,0 0-1 0 0,0 0 1 0 0,0 0-1 0 0,0 0 1 0 0,0 0-1 0 0,0 1 1 0 0,0-1-1 0 0,0 0 0 0 0,0 1 1 0 0,0-1-1 0 0,-1 0 1 0 0,1 1-1 0 0,-1-1 1 0 0,1 1-1 0 0,-1-1 1 0 0,1 1-1 0 0,-1-1 1 0 0,0 1-3 0 0,5 18 46 0 0,19 64 210 0 0,-23-83-234 0 0,0 1-1 0 0,-1 0 0 0 0,1-1 1 0 0,0 1-1 0 0,0-1 0 0 0,-1 1 1 0 0,1-1-1 0 0,1 1 0 0 0,-1-1 1 0 0,0 0-1 0 0,0 1 0 0 0,0-1 1 0 0,1 0-1 0 0,-1 0 0 0 0,0 0 1 0 0,1 0-1 0 0,-1 0 0 0 0,1 0 1 0 0,0 0-1 0 0,-1-1 1 0 0,1 1-1 0 0,-1-1 0 0 0,1 1 1 0 0,0-1-1 0 0,0 1 0 0 0,-1-1 1 0 0,1 0-1 0 0,0 0 0 0 0,0 0 1 0 0,-1 0-1 0 0,1 0 0 0 0,0 0 1 0 0,0 0-1 0 0,-1-1 0 0 0,1 1 1 0 0,0-1-1 0 0,-1 1 0 0 0,1-1 1 0 0,0 0-1 0 0,-1 1 0 0 0,1-1 1 0 0,0 0-22 0 0,9-6 38 0 0,1 0 1 0 0,-1 0-1 0 0,0-1 1 0 0,-1 0-1 0 0,5-5-38 0 0,-1 1 34 0 0,-9 8-24 0 0,1 0-1 0 0,0 1 0 0 0,0 0 0 0 0,0 0 1 0 0,1 0-1 0 0,3 0-9 0 0,-9 2 2 0 0,1 0 0 0 0,0 1 0 0 0,-1-1-1 0 0,1 1 1 0 0,0-1 0 0 0,0 1 0 0 0,-1 0 0 0 0,1-1-1 0 0,0 1 1 0 0,0 0 0 0 0,0 0 0 0 0,-1 0 0 0 0,1 1 0 0 0,0-1-1 0 0,0 0 1 0 0,0 1 0 0 0,-1-1 0 0 0,1 1 0 0 0,0-1 0 0 0,-1 1-1 0 0,1 0 1 0 0,0 0 0 0 0,-1 0 0 0 0,1 0 0 0 0,0 0-2 0 0,-1 2-1 0 0,1-1 1 0 0,-1 1 0 0 0,0 0-1 0 0,0-1 1 0 0,0 1 0 0 0,0 0-1 0 0,0 0 1 0 0,-1 0 0 0 0,1 0-1 0 0,-1-1 1 0 0,0 1 0 0 0,0 0-1 0 0,0 1 1 0 0,-4 42 28 0 0,1-23-14 0 0,2-15-4 0 0,0 0-1 0 0,-1 0 1 0 0,1 0-1 0 0,-2 0 1 0 0,1 1-10 0 0,1-8 1 0 0,1-1 0 0 0,0 0 0 0 0,0 0 0 0 0,0 0 0 0 0,0 1 0 0 0,0-1 0 0 0,0 0 0 0 0,0 0 0 0 0,0 1 1 0 0,0-1-1 0 0,0 0 0 0 0,0 0 0 0 0,0 0 0 0 0,0 1 0 0 0,0-1 0 0 0,0 0 0 0 0,0 0 0 0 0,1 1 0 0 0,-1-1 0 0 0,0 0 0 0 0,0 0 0 0 0,0 0 0 0 0,0 1 0 0 0,0-1 0 0 0,0 0 0 0 0,1 0 0 0 0,-1 0 0 0 0,0 0 1 0 0,0 0-1 0 0,0 1 0 0 0,0-1 0 0 0,1 0 0 0 0,-1 0 0 0 0,0 0 0 0 0,0 0 0 0 0,0 0 0 0 0,1 0 0 0 0,-1 0 0 0 0,0 0 0 0 0,0 1 0 0 0,1-1 0 0 0,-1 0 0 0 0,0 0 0 0 0,0 0 0 0 0,0 0 0 0 0,1 0 0 0 0,-1 0 1 0 0,0 0-1 0 0,0 0 0 0 0,1-1 0 0 0,-1 1 0 0 0,0 0 0 0 0,0 0 0 0 0,0 0 0 0 0,1 0 0 0 0,-1 0 0 0 0,0 0 0 0 0,0 0 0 0 0,0 0 0 0 0,1-1 0 0 0,-1 1 0 0 0,0 0-1 0 0,13-5 0 0 0,11-12 13 0 0,-2-1-1 0 0,11-12-12 0 0,-21 17 6 0 0,0 2-1 0 0,1 0 1 0 0,0 0-1 0 0,1 1 1 0 0,0 1-1 0 0,1 0 1 0 0,0 1 0 0 0,14-6-6 0 0,-25 13 0 0 0,0-1 0 0 0,-1 1-1 0 0,1-1 1 0 0,-1 1 0 0 0,1 0 0 0 0,0 0 0 0 0,-1 1-1 0 0,1-1 1 0 0,0 1 0 0 0,-1 0 0 0 0,1 0-1 0 0,0 0 1 0 0,0 0 0 0 0,-1 1 0 0 0,1-1 0 0 0,0 1-1 0 0,-1 0 1 0 0,1 0 0 0 0,0 0 0 0 0,2 2 0 0 0,-2-1 0 0 0,-1 0 1 0 0,0 0 0 0 0,0 0 0 0 0,0 1-1 0 0,0-1 1 0 0,-1 1 0 0 0,1 0-1 0 0,-1 0 1 0 0,1 0 0 0 0,-1 0 0 0 0,2 3-1 0 0,-3-4 6 0 0,1-1 0 0 0,-1 1 0 0 0,1 0 0 0 0,0 0 1 0 0,-1-1-1 0 0,1 1 0 0 0,0-1 0 0 0,0 1 0 0 0,1-1 0 0 0,-1 0 1 0 0,2 1-7 0 0,-3-4 1 0 0,1 1 1 0 0,-1-1-1 0 0,1 1 1 0 0,0 0-1 0 0,0 0 1 0 0,0 0-1 0 0,-1-1 1 0 0,1 2-1 0 0,0-1 1 0 0,0 0-1 0 0,0 0 1 0 0,1 1-1 0 0,-1-1 1 0 0,0 1-1 0 0,0 0 1 0 0,0-1-1 0 0,0 1 1 0 0,0 0-2 0 0,14-3-27 0 0,-14-1 19 0 0,-2 4 8 0 0,0 0 0 0 0,0-1 0 0 0,0 1 0 0 0,0 0-1 0 0,0-1 1 0 0,1 1 0 0 0,-1-1 0 0 0,0 1 0 0 0,0 0 0 0 0,0-1 0 0 0,1 1-1 0 0,-1 0 1 0 0,0-1 0 0 0,0 1 0 0 0,1 0 0 0 0,-1 0 0 0 0,0-1 0 0 0,1 1-1 0 0,-1 0 1 0 0,0 0 0 0 0,1-1 0 0 0,-1 1 0 0 0,0 0 0 0 0,1 0 0 0 0,-1 0 0 0 0,0 0-1 0 0,1 0 1 0 0,-1-1 0 0 0,1 1 0 0 0,-1 0 0 0 0,0 0 0 0 0,1 0 0 0 0,-1 0-1 0 0,1 0 1 0 0,-1 0 0 0 0,0 0 0 0 0,1 0 0 0 0,-1 1 0 0 0,1-1 0 0 0,-1 0-1 0 0,0 0 1 0 0,1 0 0 0 0,4 1 2 0 0,1 0 0 0 0,-1 0 0 0 0,1-1 0 0 0,-1 0-1 0 0,1 0 1 0 0,-1 0 0 0 0,1-1 0 0 0,-1 0 0 0 0,0 0-1 0 0,1 0 1 0 0,-1-1 0 0 0,4-1-2 0 0,9-5 19 0 0,0 0-1 0 0,16-11-18 0 0,9-4 12 0 0,-18 8 1 0 0,13-6-28 0 0,-36 20 14 0 0,0 0 1 0 0,0 0-1 0 0,0 0 0 0 0,0 1 0 0 0,0-1 0 0 0,0 1 1 0 0,0-1-1 0 0,0 1 0 0 0,0 0 0 0 0,0 0 0 0 0,0 0 1 0 0,0 0-1 0 0,1 0 0 0 0,-1 1 0 0 0,0-1 0 0 0,1 1 1 0 0,-2 0 1 0 0,0-1 1 0 0,0 1-1 0 0,0-1 0 0 0,0 1 0 0 0,0 0 0 0 0,-1-1 0 0 0,1 1 0 0 0,0 0 0 0 0,0 0 0 0 0,-1 0 0 0 0,1 0 0 0 0,-1 0 1 0 0,1-1-1 0 0,0 1 0 0 0,-1 0 0 0 0,0 0 0 0 0,1 0 0 0 0,-1 0 0 0 0,0 1 0 0 0,1-1 0 0 0,-1 0 0 0 0,0 0 0 0 0,0 0 1 0 0,0 0-1 0 0,0 0 0 0 0,0 0 0 0 0,0 0 0 0 0,0 0 0 0 0,0 0 0 0 0,-1 0 0 0 0,1 0 0 0 0,0 0 0 0 0,-1 1-1 0 0,-14 40 34 0 0,8-26-24 0 0,-31 113 1 0 0,27-99 2 0 0,12-27 20 0 0,5-6-24 0 0,4-7-11 0 0,-1 0 0 0 0,1 0 0 0 0,0 0-1 0 0,1 1 1 0 0,0 0-1 0 0,0 1 1 0 0,3-1 2 0 0,-11 7 0 0 0,23-17 6 0 0,28-19 19 0 0,-49 36-24 0 0,-1-1-1 0 0,1 1 1 0 0,0 0 0 0 0,0 0 0 0 0,0 0 0 0 0,0 1 0 0 0,0-1 0 0 0,0 1 0 0 0,0 1 0 0 0,4-1-1 0 0,11 0 7 0 0,-16 0-4 0 0,1 1 0 0 0,-1 0 1 0 0,0 0-1 0 0,0 0 0 0 0,0 0 0 0 0,0 1 0 0 0,3 0-3 0 0,7 2 9 0 0,-10-3-13 0 0,0 1 1 0 0,-1-1 0 0 0,1 1 0 0 0,-1 0-1 0 0,1 1 1 0 0,-1-1 0 0 0,1 0 0 0 0,0 2 3 0 0,-3-3 3 0 0,-1 1 1 0 0,1 0 0 0 0,0-1-1 0 0,0 1 1 0 0,-1 0 0 0 0,1 0 0 0 0,0 0-1 0 0,-1 0 1 0 0,1 0 0 0 0,-1 0-1 0 0,1 0 1 0 0,-1 0 0 0 0,0 0-1 0 0,1 0 1 0 0,-1 0 0 0 0,0 0 0 0 0,0 0-1 0 0,1 0 1 0 0,-1 0 0 0 0,0 0-1 0 0,0 0 1 0 0,0 0 0 0 0,0 0 0 0 0,-1 0-1 0 0,1 0 1 0 0,0 0 0 0 0,0 0-1 0 0,-1 0 1 0 0,1 0 0 0 0,0 0-1 0 0,-1 1-3 0 0,51-36 130 0 0,-12 6-72 0 0,-20 14 38 0 0,1 1 0 0 0,0 0 1 0 0,1 2-1 0 0,0 0 0 0 0,3 1-96 0 0,-4 1 66 0 0,0-1 1 0 0,0-1 0 0 0,-1 0-1 0 0,-1-2-66 0 0,44-25 67 0 0,-41 27-46 0 0,30-14-7 0 0,-29 18 5 0 0,-16 5-18 0 0,-1 0 0 0 0,1 0 1 0 0,0 0-1 0 0,-1 1 0 0 0,1 0 0 0 0,0 0 0 0 0,0 0 0 0 0,0 1 0 0 0,0-1 0 0 0,0 1 0 0 0,0 0 0 0 0,0 1 0 0 0,0-1 0 0 0,1 1-1 0 0,-5-1 2 0 0,0 0 0 0 0,-1 0 0 0 0,1 0 0 0 0,0 0-1 0 0,0 1 1 0 0,0-1 0 0 0,0 0 0 0 0,-1 0 0 0 0,1 0-1 0 0,0 1 1 0 0,0-1 0 0 0,-1 0 0 0 0,1 1 0 0 0,0-1-1 0 0,0 1 1 0 0,-1-1 0 0 0,1 1 0 0 0,0-1 0 0 0,-1 1-1 0 0,1-1 1 0 0,-1 1 0 0 0,1 0 0 0 0,-1-1 0 0 0,1 1-1 0 0,-1 0 1 0 0,1 0 0 0 0,-1-1 0 0 0,0 1 0 0 0,1 0-1 0 0,-1 0 1 0 0,0-1 0 0 0,0 1 0 0 0,1 0 0 0 0,-1 0-1 0 0,0 0 1 0 0,0 0 0 0 0,0-1 0 0 0,0 1 0 0 0,0 0-1 0 0,0 0 1 0 0,0 0 0 0 0,-1 0 0 0 0,1-1 0 0 0,0 1 0 0 0,0 0-1 0 0,-1 0 1 0 0,1 0 0 0 0,0-1 0 0 0,-1 1 0 0 0,1 0-1 0 0,-1 0-1 0 0,-39 75 68 0 0,34-59-67 0 0,-1-1 0 0 0,-1 0-1 0 0,0 0 1 0 0,-2 1-1 0 0,57-55 71 0 0,-39 32-70 0 0,0 1-1 0 0,1 0 1 0 0,0 0 0 0 0,-1 0 0 0 0,2 1 0 0 0,-1 1 0 0 0,0 0 0 0 0,1 0 0 0 0,2 0-1 0 0,17-3 4 0 0,1 0 0 0 0,11 2-4 0 0,-36 3 3 0 0,0 0 0 0 0,0 1 0 0 0,0 0 0 0 0,0 0 0 0 0,0 1 0 0 0,0-1 0 0 0,0 1 0 0 0,3 1-3 0 0,-7-2 0 0 0,0 1 1 0 0,0-1 0 0 0,0 1-1 0 0,0 0 1 0 0,0-1-1 0 0,0 1 1 0 0,0 0 0 0 0,0 0-1 0 0,0 0 1 0 0,0 0 0 0 0,0-1-1 0 0,-1 1 1 0 0,1 0 0 0 0,0 0-1 0 0,-1 0 1 0 0,1 1-1 0 0,-1-1 1 0 0,1 0 0 0 0,-1 0-1 0 0,0 0 1 0 0,1 0 0 0 0,-1 0-1 0 0,0 1 1 0 0,0-1 0 0 0,0 0-1 0 0,0 0 1 0 0,0 0-1 0 0,0 1 1 0 0,0-1 0 0 0,0 0-1 0 0,0 0 1 0 0,0 0 0 0 0,-1 0-1 0 0,1 1 1 0 0,0-1-1 0 0,-1 0 1 0 0,1 0 0 0 0,-1 0-1 0 0,-19 42 14 0 0,17-38-12 0 0,0-1 1 0 0,0 1-1 0 0,1 0 1 0 0,-1 0-1 0 0,1 0 1 0 0,0 1-1 0 0,1-1 1 0 0,0 0-1 0 0,-1 1 1 0 0,2-1-1 0 0,-1 2-2 0 0,3-7 1 0 0,0 0 0 0 0,-1 0 1 0 0,1-1-1 0 0,0 1 0 0 0,0-1 0 0 0,-1 1 1 0 0,1-1-1 0 0,0 1 0 0 0,-1-1 0 0 0,1 0 1 0 0,-1 0-1 0 0,1 0 0 0 0,-1 0 0 0 0,1 0-1 0 0,1-1 4 0 0,43-19 0 0 0,-37 17-4 0 0,-1-1 1 0 0,1 1 0 0 0,0 1-1 0 0,1 0 1 0 0,-1 0-1 0 0,0 1 1 0 0,1 0 0 0 0,-1 0-1 0 0,1 1 1 0 0,1 0-1 0 0,117-3-7 0 0,-122 5 7 0 0,-1 0 0 0 0,1 1 1 0 0,-1 0-1 0 0,1 0 0 0 0,-1 0 0 0 0,0 1 0 0 0,0 0 0 0 0,0 0 1 0 0,0 0-1 0 0,-1 0 0 0 0,1 1 0 0 0,-1 0 0 0 0,2 1 0 0 0,18 14 21 0 0,-12-10-24 0 0,-8-6 2 0 0,-1 0-1 0 0,1-1 1 0 0,0 1-1 0 0,0-1 1 0 0,0 0-1 0 0,1 0 1 0 0,-1-1-1 0 0,0 1 1 0 0,1-1 1 0 0,18 4 10 0 0,0-1 0 0 0,0-1 0 0 0,6-1-10 0 0,-20-2 0 0 0,29 7-20 0 0,-36-6 21 0 0,0 0 0 0 0,0-1 0 0 0,0 1 0 0 0,0 0 0 0 0,0 0 0 0 0,0 0 0 0 0,0 0 0 0 0,-1 0 0 0 0,1 0 0 0 0,0 1 0 0 0,-1-1 0 0 0,1 1 0 0 0,-1-1 0 0 0,1 1 0 0 0,-1-1 0 0 0,1 2-1 0 0,0-1 0 0 0,-1 0 0 0 0,1-1 0 0 0,0 1-1 0 0,0 0 1 0 0,0-1 0 0 0,0 1 0 0 0,0-1-1 0 0,0 0 1 0 0,0 0 0 0 0,1 1 0 0 0,-1-2-1 0 0,0 1 1 0 0,1 0 0 0 0,1 0 0 0 0,-2 0 0 0 0,-1-1 1 0 0,0 1-1 0 0,1-1 0 0 0,-1 1 1 0 0,0-1-1 0 0,1 0 0 0 0,-1 1 1 0 0,0-1-1 0 0,1 0 1 0 0,-1 0-1 0 0,0 0 0 0 0,1 0 1 0 0,-1 0-1 0 0,1-1 0 0 0,-1 1 1 0 0,0 0-1 0 0,1-1 0 0 0,-1 1 1 0 0,0-1-1 0 0,1 1 1 0 0,-1-1-1 0 0,0 0 0 0 0,0 1 1 0 0,0-1-1 0 0,47-68 44 0 0,-46 65-47 0 0,1-1 1 0 0,0 2-1 0 0,0-1 1 0 0,1 0-1 0 0,-1 1 0 0 0,1-1 1 0 0,0 1-1 0 0,0 0 1 0 0,0 0-1 0 0,0 1 1 0 0,0-1-1 0 0,2 0 3 0 0,29-20-24 0 0,-27 16 26 0 0,0 0 0 0 0,1 1 0 0 0,0 0-1 0 0,0 1 1 0 0,0 0 0 0 0,1 0 0 0 0,8-3-2 0 0,-13 7 1 0 0,0-1 0 0 0,0 1 0 0 0,0 0 0 0 0,0 0-1 0 0,0 1 1 0 0,0-1 0 0 0,1 1 0 0 0,-1 0 0 0 0,0 1 0 0 0,0-1 0 0 0,0 1 0 0 0,0 0 0 0 0,0 0-1 0 0,0 0 1 0 0,0 1 0 0 0,0 0 0 0 0,1 1-1 0 0,14 10 2 0 0,11 5-22 0 0,-30-17 22 0 0,0-1-1 0 0,0 1 1 0 0,0-1-1 0 0,0 0 1 0 0,0 0-1 0 0,0 1 1 0 0,0-1-1 0 0,0 0 1 0 0,0 0-1 0 0,0 0 1 0 0,0 0-1 0 0,1-1 1 0 0,-1 1-1 0 0,0 0 1 0 0,0 0-1 0 0,0 0 1 0 0,0-1-1 0 0,0 1 1 0 0,0-1-1 0 0,0 1 1 0 0,0-1-1 0 0,0 1 1 0 0,0-1-1 0 0,-1 0 1 0 0,1 1-1 0 0,0-1 1 0 0,0 0-2 0 0,1-2-1 0 0,1 0 1 0 0,-1 0-1 0 0,1 0 1 0 0,0 1-1 0 0,0-1 0 0 0,0 1 1 0 0,0 0-1 0 0,0 0 1 0 0,1 0-1 0 0,-1 0 1 0 0,1 0-1 0 0,-1 1 1 0 0,1-1-1 0 0,0 1 0 0 0,-1 0 1 0 0,1 0-1 0 0,0 1 1 0 0,0-1-1 0 0,0 1 1 0 0,0-1-1 0 0,-1 1 1 0 0,1 1-1 0 0,0-1 0 0 0,2 1 1 0 0,6 0 6 0 0,-1 0-1 0 0,1-1 1 0 0,-1-1 0 0 0,0 0-1 0 0,1 0 1 0 0,-1-1-1 0 0,4-1-5 0 0,65-26 27 0 0,-67 24-38 0 0,-12 5 10 0 0,0-1 0 0 0,0 0 0 0 0,0 1 0 0 0,0 0 0 0 0,0-1 0 0 0,1 1 0 0 0,-1 0 0 0 0,0-1 0 0 0,0 1 0 0 0,0 0 0 0 0,0 0 0 0 0,0 0 0 0 0,0 0 0 0 0,1 0 0 0 0,-1 0 0 0 0,0 0 0 0 0,0 0 0 0 0,0 1 0 0 0,0-1 0 0 0,0 0 0 0 0,0 1-1 0 0,0-1 1 0 0,0 1 0 0 0,0-1 0 0 0,0 1 0 0 0,1 0 1 0 0,30 22-1185 0 0,-28-19 667 0 0,1 1 1 0 0,-1-1-1 0 0,0 1 1 0 0,-1 0 0 0 0,1 0-1 0 0,0 4 518 0 0,2 2-1077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41:40.445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45 125 512 0 0,'-5'0'271'0'0,"-22"-2"871"0"0,26 2-1089 0 0,1-1 1 0 0,-1 1 0 0 0,0 0-1 0 0,1-1 1 0 0,-1 1-1 0 0,0 0 1 0 0,1-1 0 0 0,-1 1-1 0 0,1-1 1 0 0,-1 0-1 0 0,1 1 1 0 0,-1-1 0 0 0,1 1-1 0 0,-1-1 1 0 0,1 0-1 0 0,0 1 1 0 0,-1-1 0 0 0,1 0-1 0 0,0 1 1 0 0,-1-1-1 0 0,1 0 1 0 0,0 0 0 0 0,0 1-1 0 0,0-1 1 0 0,-1 0-1 0 0,1 0 1 0 0,0 1 0 0 0,0-1-1 0 0,0 0 1 0 0,1 0-54 0 0,-2-7 303 0 0,1 7-277 0 0,-1 0 0 0 0,1 0 1 0 0,0 0-1 0 0,0 0 0 0 0,0 0 0 0 0,0-1 1 0 0,1 1-1 0 0,-1 0 0 0 0,0 1 0 0 0,0-1 1 0 0,0 0-1 0 0,1 0 0 0 0,-1 0 0 0 0,1 0 1 0 0,-1 0-1 0 0,1 0 0 0 0,-1 0 0 0 0,1 0 1 0 0,-1 0-1 0 0,1 0-26 0 0,3-7 124 0 0,-4 7-113 0 0,0 1 1 0 0,0 0-1 0 0,0-1 0 0 0,0 1 0 0 0,1 0 1 0 0,-1-1-1 0 0,0 1 0 0 0,0-1 1 0 0,0 1-1 0 0,0 0 0 0 0,1-1 0 0 0,-1 1 1 0 0,0 0-1 0 0,0 0 0 0 0,1-1 0 0 0,-1 1 1 0 0,0 0-1 0 0,0-1 0 0 0,1 1 1 0 0,-1 0-1 0 0,0 0 0 0 0,1 0 0 0 0,-1-1 1 0 0,0 1-1 0 0,1 0 0 0 0,-1 0 0 0 0,0 0 1 0 0,1 0-1 0 0,-1 0 0 0 0,1 0 1 0 0,-1 0-1 0 0,0 0 0 0 0,1 0 0 0 0,-1 0 1 0 0,1 0-12 0 0,42-30 1944 0 0,-30 13-1494 0 0,-3 6 109 0 0,-11 26-230 0 0,-9 32-237 0 0,3-16 7 0 0,1 1 0 0 0,-1 18-99 0 0,5-31 77 0 0,1-15-46 0 0,0 1-1 0 0,1 0 1 0 0,0-1 0 0 0,0 1-1 0 0,0 0 1 0 0,0 0-1 0 0,1-1 1 0 0,0 2-31 0 0,-1-6 4 0 0,0 0 1 0 0,1 1-1 0 0,-1-1 1 0 0,1 0-1 0 0,-1 1 1 0 0,0-1-1 0 0,1 0 1 0 0,-1 0-1 0 0,1 1 1 0 0,-1-1-1 0 0,1 0 1 0 0,-1 0-1 0 0,1 0 1 0 0,-1 0-1 0 0,1 0 1 0 0,-1 1-1 0 0,1-1 1 0 0,-1 0-1 0 0,1 0 1 0 0,-1 0-1 0 0,1 0 1 0 0,0-1-1 0 0,-1 1 1 0 0,1 0-1 0 0,-1 0 1 0 0,1 0-1 0 0,-1 0 1 0 0,1 0-1 0 0,-1-1 0 0 0,0 1 1 0 0,1 0-1 0 0,-1 0 1 0 0,1-1-1 0 0,-1 1 1 0 0,1 0-1 0 0,-1-1 1 0 0,0 1-1 0 0,1-1 1 0 0,-1 1-1 0 0,1-1-4 0 0,18-14 92 0 0,5-23 31 0 0,-13 19-93 0 0,1 1 1 0 0,1 0 0 0 0,1 0 0 0 0,0 1 0 0 0,9-6-31 0 0,-17 18 2 0 0,0 0-1 0 0,0 0 1 0 0,0 1-1 0 0,1 0 1 0 0,1-1-2 0 0,-7 4 1 0 0,0 1 0 0 0,-1-1 0 0 0,1 1 0 0 0,0 0 0 0 0,0-1 0 0 0,-1 1 0 0 0,1-1 0 0 0,0 1 0 0 0,0 0 0 0 0,0 0 0 0 0,-1-1 0 0 0,1 1 0 0 0,0 0 0 0 0,0 0 0 0 0,0 0 0 0 0,0 0 0 0 0,-1 0 0 0 0,1 0 0 0 0,0 0 0 0 0,0 0 0 0 0,0 1 0 0 0,0-1 0 0 0,-1 0 0 0 0,1 0 0 0 0,0 1 0 0 0,0-1 0 0 0,0 0 0 0 0,-1 1 0 0 0,1-1 0 0 0,0 1 0 0 0,-1-1 0 0 0,1 1 0 0 0,0-1 0 0 0,-1 1 0 0 0,1 0 0 0 0,0-1 0 0 0,-1 1 0 0 0,1 0 0 0 0,-1-1 0 0 0,0 1 0 0 0,1 0 0 0 0,-1-1 0 0 0,1 1 0 0 0,-1 0 0 0 0,0 0 0 0 0,0 0 0 0 0,1 0 0 0 0,-1-1 0 0 0,0 1 0 0 0,0 0 0 0 0,0 1-1 0 0,3 19 33 0 0,0 0 0 0 0,-1 1 0 0 0,-2-1 0 0 0,0 1 0 0 0,-1 1-33 0 0,1-23 1 0 0,0 1 1 0 0,-1 0-1 0 0,1-1 0 0 0,0 1 1 0 0,0-1-1 0 0,0 1 1 0 0,0 0-1 0 0,0-1 0 0 0,0 1 1 0 0,0-1-1 0 0,0 1 0 0 0,1 0 1 0 0,-1-1-1 0 0,0 1 0 0 0,0-1 1 0 0,0 1-1 0 0,1-1 0 0 0,-1 1 1 0 0,0 0-1 0 0,0-1 0 0 0,1 1 1 0 0,-1-1-1 0 0,1 1 1 0 0,-1-1-1 0 0,0 0 0 0 0,1 1 1 0 0,-1-1-1 0 0,1 1 0 0 0,-1-1 1 0 0,1 0-1 0 0,-1 1 0 0 0,1-1 1 0 0,-1 0-1 0 0,1 1-1 0 0,1-1 5 0 0,0 0-1 0 0,0 0 1 0 0,0 0-1 0 0,0 0 1 0 0,0 0 0 0 0,0 0-1 0 0,0 0 1 0 0,0-1-1 0 0,0 1 1 0 0,0-1 0 0 0,1 0-5 0 0,6-2 40 0 0,-1-1 0 0 0,1 0 0 0 0,-1 0 0 0 0,5-4-40 0 0,12-10 168 0 0,0 2 0 0 0,1 1 1 0 0,5-1-169 0 0,-20 12 14 0 0,0 0 1 0 0,0 1 0 0 0,1 0-1 0 0,0 1 1 0 0,10-1-15 0 0,-1 0 0 0 0,-1 0 4 0 0,-7 0 2 0 0,0 2 1 0 0,1-1 0 0 0,9 1-7 0 0,-19 1 1 0 0,0 1 0 0 0,0-1 0 0 0,0 1 0 0 0,0-1 0 0 0,0 1 0 0 0,0 1 0 0 0,-1-1 0 0 0,1 0 0 0 0,0 1 0 0 0,-1 0 0 0 0,1 0 0 0 0,-1 0 1 0 0,1 0-1 0 0,1 2-1 0 0,4 3 5 0 0,-6-5-6 0 0,0 1 0 0 0,0-1 1 0 0,0 1-1 0 0,-1 0 1 0 0,1 0-1 0 0,-1 0 1 0 0,1 0-1 0 0,-1 0 1 0 0,0 2 0 0 0,4 3 2 0 0,-5-6-2 0 0,0-1 1 0 0,0 1-1 0 0,0 0 0 0 0,0 0 1 0 0,0 0-1 0 0,0 0 0 0 0,0 0 1 0 0,-1 0-1 0 0,1 0 0 0 0,-1 0 1 0 0,1 0-1 0 0,-1 0 0 0 0,0 0 1 0 0,0 1-1 0 0,0-1 1 0 0,0 0-1 0 0,0-1 3 0 0,1 1 1 0 0,-1-1 0 0 0,0 1-1 0 0,1-1 1 0 0,-1 0 0 0 0,1 1 0 0 0,-1-1-1 0 0,1 0 1 0 0,0 1 0 0 0,0-1 0 0 0,0 0-1 0 0,0 0 1 0 0,-1 0 0 0 0,1 0-1 0 0,1 0 1 0 0,-1 0 0 0 0,0 0 0 0 0,0 0-1 0 0,0 0 1 0 0,0 0 0 0 0,1 0 0 0 0,-1-1-1 0 0,0 1 1 0 0,1-1 0 0 0,-1 1-1 0 0,1-1 1 0 0,-1 1 0 0 0,0-1 0 0 0,1 0-1 0 0,-1 0 1 0 0,1 1-4 0 0,1-1 14 0 0,0 1 0 0 0,0-1 0 0 0,0 0 0 0 0,0 0 0 0 0,0 0 0 0 0,0 0 0 0 0,0 0 0 0 0,-1-1 0 0 0,1 1 0 0 0,0-1 0 0 0,0 0 0 0 0,0 0 1 0 0,-1 0-1 0 0,1 0 0 0 0,0 0 0 0 0,1-1-14 0 0,16-15 35 0 0,-8 8 25 0 0,1 0-1 0 0,-1 0 1 0 0,7-3-60 0 0,-15 10 9 0 0,1 0-1 0 0,-1 0 1 0 0,1 1 0 0 0,-1-1 0 0 0,1 1-1 0 0,-1 0 1 0 0,1 0 0 0 0,0 0 0 0 0,0 1-1 0 0,-1-1 1 0 0,1 1 0 0 0,0 1 0 0 0,1-1-9 0 0,-3 1 1 0 0,1 1 0 0 0,-1-1 1 0 0,1 1-1 0 0,-1 0 0 0 0,0 0 1 0 0,0 0-1 0 0,0 0 0 0 0,0 0 1 0 0,0 1-1 0 0,0 0 0 0 0,0-1 1 0 0,-1 1-1 0 0,1 0 0 0 0,-1 0 0 0 0,0 0 1 0 0,0 1-1 0 0,0-1 0 0 0,0 2-1 0 0,19 23 21 0 0,-20-28-18 0 0,0 1 1 0 0,0 0 0 0 0,1-1-1 0 0,-1 1 1 0 0,0-1-1 0 0,1 0 1 0 0,-1 1 0 0 0,0-1-1 0 0,1 0 1 0 0,-1 0 0 0 0,0 0-1 0 0,1 0 1 0 0,-1 0-1 0 0,1 0 1 0 0,-1 0 0 0 0,0 0-1 0 0,1 0 1 0 0,-1-1 0 0 0,0 1-1 0 0,1-1 1 0 0,-1 1-1 0 0,0-1 1 0 0,1 1 0 0 0,-1-1-1 0 0,1 0-3 0 0,42-25 3 0 0,-22 12 0 0 0,4-1 15 0 0,-20 11-10 0 0,0 0 0 0 0,0 1 0 0 0,0-1 0 0 0,1 1 0 0 0,-1 1 0 0 0,1-1-1 0 0,0 1 1 0 0,-1 0 0 0 0,1 1 0 0 0,0-1 0 0 0,0 1 0 0 0,0 1 0 0 0,1-1 0 0 0,5 1-8 0 0,56 11 71 0 0,-57-8-63 0 0,1-1 0 0 0,-1 0-1 0 0,1 0 1 0 0,0-2 0 0 0,-1 1-1 0 0,1-2 1 0 0,0 1-1 0 0,0-2 1 0 0,11-2-8 0 0,52-20 22 0 0,-50 14-9 0 0,0 2 1 0 0,1 1 0 0 0,4 0-14 0 0,-12 4 2 0 0,-9 1-3 0 0,0 0-1 0 0,0 1 1 0 0,0 1 0 0 0,4-1 1 0 0,-11 2-3 0 0,1-1 0 0 0,-1 1 0 0 0,0-1 0 0 0,1 1 0 0 0,-1 0 0 0 0,1 0 0 0 0,-1 1 0 0 0,0-1 0 0 0,0 1 0 0 0,0-1 1 0 0,0 1-1 0 0,0 0 0 0 0,0 0 0 0 0,1 1 3 0 0,-3-2 1 0 0,0 0 1 0 0,0 0-1 0 0,0 0 1 0 0,0 0-1 0 0,0-1 1 0 0,0 1-1 0 0,1 0 1 0 0,-1-1-1 0 0,0 1 1 0 0,1-1-1 0 0,-1 1 1 0 0,0-1-1 0 0,1 0 0 0 0,-1 1 1 0 0,0-1-1 0 0,1 0 1 0 0,-1 0-1 0 0,1 0 1 0 0,-1 0-1 0 0,0 0 1 0 0,1 0-1 0 0,-1-1 1 0 0,0 1-1 0 0,1 0 1 0 0,-1-1-2 0 0,5-1 4 0 0,-1-1 0 0 0,0 0 0 0 0,0 0 0 0 0,0-1 0 0 0,-1 1 0 0 0,1-2-4 0 0,1 1-7 0 0,53-28 9 0 0,-54 31-1 0 0,-1-1 1 0 0,0 1 0 0 0,0-1-1 0 0,1 1 1 0 0,-1 1-1 0 0,1-1 1 0 0,-1 1 0 0 0,1 0-1 0 0,-1 0 1 0 0,1 0-1 0 0,-1 0 1 0 0,1 1 0 0 0,-1 0-1 0 0,1-1 1 0 0,3 3-2 0 0,-7 0 5 0 0,0 1 0 0 0,0-1 0 0 0,-1 1 0 0 0,1 0 1 0 0,-1-1-1 0 0,1 1 0 0 0,-1 0 0 0 0,0-1 0 0 0,-1 1 0 0 0,1-1 0 0 0,-1 3-5 0 0,1 1 6 0 0,-1-5-4 0 0,1-1-1 0 0,0 0 0 0 0,0 0 0 0 0,0 0 0 0 0,0 0 0 0 0,0 1 0 0 0,0-1 0 0 0,0 0 0 0 0,0 0 0 0 0,0 0 0 0 0,1 1 0 0 0,-1-1 0 0 0,0 0 0 0 0,1 0 0 0 0,-1 0 0 0 0,1 0 0 0 0,-1 0 0 0 0,1 0 0 0 0,0 0 0 0 0,-1 0 0 0 0,1 0 0 0 0,0 0 0 0 0,0 0 0 0 0,-1 0 0 0 0,1-1 0 0 0,0 1 0 0 0,0 0 0 0 0,0 0 0 0 0,0-1 0 0 0,0 1 0 0 0,0-1 0 0 0,0 1 0 0 0,0-1 0 0 0,1 1 0 0 0,-1-1 0 0 0,0 0 0 0 0,0 0 0 0 0,0 1 0 0 0,0-1 0 0 0,1 0 0 0 0,-1 0 0 0 0,0 0 0 0 0,0 0 0 0 0,0 0 0 0 0,1-1 0 0 0,-1 1 0 0 0,0 0 0 0 0,0 0 0 0 0,0-1 0 0 0,0 1 0 0 0,0-1 0 0 0,0 1 0 0 0,0-1 0 0 0,0 1 1 0 0,1-1-2 0 0,7-3 11 0 0,0-1 0 0 0,1 0 0 0 0,-2-1 0 0 0,1 0 1 0 0,4-4-12 0 0,-4 3-1 0 0,-1 0 1 0 0,1 1 0 0 0,1 1-1 0 0,-1-1 1 0 0,5-1 0 0 0,-11 6 0 0 0,0 0 0 0 0,0 0 0 0 0,0 0 0 0 0,0 0 0 0 0,0 0 0 0 0,1 1 0 0 0,-1-1 0 0 0,0 1 0 0 0,0 0 0 0 0,0 0 0 0 0,0 0 0 0 0,1 1 0 0 0,-1-1 0 0 0,0 1 0 0 0,0-1 0 0 0,0 1 0 0 0,0 0 0 0 0,0 0 0 0 0,0 1 0 0 0,0-1 0 0 0,1 1 0 0 0,0 1-1 0 0,0-1 0 0 0,-1 1 0 0 0,1-1 1 0 0,-1 1-1 0 0,0 0 0 0 0,3 2 1 0 0,0 2 8 0 0,1-1 2 0 0,-6-5-10 0 0,1 0 0 0 0,-1 0 1 0 0,0 0-1 0 0,0 0 0 0 0,0 0 0 0 0,0 0 1 0 0,0 0-1 0 0,-1 0 0 0 0,1 1 0 0 0,0-1 1 0 0,-1 0-1 0 0,1 0 0 0 0,0 2 0 0 0,-1-2 1 0 0,1 0-1 0 0,-1 0 1 0 0,1 0-1 0 0,-1-1 0 0 0,1 1 1 0 0,-1 0-1 0 0,1 0 1 0 0,0 0-1 0 0,0 0 1 0 0,-1-1-1 0 0,1 1 1 0 0,0 0-1 0 0,0-1 1 0 0,0 1-1 0 0,0-1 0 0 0,0 1 1 0 0,-1-1-1 0 0,1 1 1 0 0,0-1-1 0 0,0 1 1 0 0,0-1-1 0 0,0 0 1 0 0,0 0-1 0 0,1 1 1 0 0,-1-1-1 0 0,0 0 0 0 0,0 0 1 0 0,0 0-1 0 0,0 0 1 0 0,0 0-1 0 0,0-1 1 0 0,0 1-1 0 0,0 0 1 0 0,0 0-1 0 0,0-1 1 0 0,0 1-1 0 0,0 0 0 0 0,0-1 1 0 0,0 1-1 0 0,7-4 8 0 0,0 0 1 0 0,0 0-1 0 0,-1-1 0 0 0,7-4-8 0 0,1-1 1 0 0,-6 6-1 0 0,0 0 0 0 0,0 1-1 0 0,0 0 1 0 0,0 1 0 0 0,1 0 0 0 0,-1 1-1 0 0,1 0 1 0 0,0 0 0 0 0,-1 1 0 0 0,1 0-1 0 0,-1 0 1 0 0,1 1 0 0 0,0 1-1 0 0,-1 0 1 0 0,1 0 0 0 0,8 5 3 0 0,-15-6-1 0 0,-1 0-1 0 0,0 0 1 0 0,1 0-1 0 0,-1 0 1 0 0,1-1 0 0 0,-1 1-1 0 0,1-1 1 0 0,-1 1 0 0 0,2-1-2 0 0,74-14 24 0 0,-41 7-47 0 0,-36 8 24 0 0,-1-1 0 0 0,1 0 1 0 0,-1 1-1 0 0,1-1 0 0 0,-1 1 1 0 0,1-1-1 0 0,-1 1 0 0 0,0-1 1 0 0,1 1-1 0 0,-1-1 0 0 0,0 1 1 0 0,0 0-1 0 0,1-1 0 0 0,-1 1 0 0 0,0-1 1 0 0,0 1-1 0 0,0 0 0 0 0,0-1 1 0 0,1 1-1 0 0,-1 0 0 0 0,0-1 1 0 0,0 1-1 0 0,0 0 0 0 0,-1-1 0 0 0,1 1 1 0 0,0-1-1 0 0,0 1 0 0 0,0 0 1 0 0,0-1-1 0 0,-1 1 0 0 0,1-1-1 0 0,-4 22 37 0 0,3-18-36 0 0,0 0 0 0 0,0 0 0 0 0,1 0 0 0 0,-1 0 1 0 0,1 0-1 0 0,0 0 0 0 0,0 0 0 0 0,1 0 0 0 0,-1 0 0 0 0,1 0 0 0 0,0 0 0 0 0,0 0 0 0 0,0 0 0 0 0,1 1-1 0 0,2 4-5 0 0,1 1 1 0 0,0-2-1 0 0,1 1 1 0 0,5 6 4 0 0,-5-6-5 0 0,-4-7 5 0 0,-1-1 0 0 0,0 0-1 0 0,1 0 1 0 0,0 0-1 0 0,-1 0 1 0 0,1 0 0 0 0,0 0-1 0 0,-1-1 1 0 0,1 1 0 0 0,0-1-1 0 0,0 1 1 0 0,0-1 0 0 0,-1 1-1 0 0,1-1 1 0 0,0 0-1 0 0,0 0 1 0 0,0 0 0 0 0,0 0-1 0 0,0 0 1 0 0,0 0 0 0 0,-1-1-1 0 0,1 1 1 0 0,0-1 0 0 0,0 1-1 0 0,0-1 1 0 0,1 0 0 0 0,52-22 18 0 0,-50 20-16 0 0,11-6 5 0 0,0 0 1 0 0,0-1 0 0 0,-1-1-1 0 0,0 0 1 0 0,-1-2-1 0 0,11-10-7 0 0,-15 15 1 0 0,-1 1 1 0 0,2 0-1 0 0,-1 1 0 0 0,1 0 0 0 0,0 1 0 0 0,0 0 0 0 0,4 0-1 0 0,-10 3 4 0 0,1 1-1 0 0,0 0 0 0 0,0 0 1 0 0,-1 1-1 0 0,1-1 0 0 0,0 1 1 0 0,0 1-1 0 0,0-1 0 0 0,0 1 1 0 0,1 0-4 0 0,-6 0 0 0 0,-1 0 1 0 0,1-1 0 0 0,-1 1 0 0 0,1 0 0 0 0,-1-1 0 0 0,1 1 0 0 0,-1 0 0 0 0,0 0-1 0 0,1 0 1 0 0,-1-1 0 0 0,0 1 0 0 0,0 0 0 0 0,1 0 0 0 0,-1 0 0 0 0,0 0-1 0 0,0 0 1 0 0,0-1 0 0 0,0 1 0 0 0,0 0 0 0 0,0 0 0 0 0,0 0 0 0 0,-1 0 0 0 0,1 0-1 0 0,0-1 1 0 0,0 1 0 0 0,-1 0 0 0 0,1 0 0 0 0,0 0 0 0 0,-1-1 0 0 0,1 2-1 0 0,-1 0 2 0 0,0 0 1 0 0,0 0 0 0 0,1 0-1 0 0,-1 0 1 0 0,-1 1 0 0 0,1-1 0 0 0,0 0-1 0 0,0-1 1 0 0,-1 1 0 0 0,1 0 0 0 0,-1 0-3 0 0,-4 1 6 0 0,4-1 24 0 0,3-2-30 0 0,-1 0 0 0 0,0 0 0 0 0,1 0 0 0 0,-1 0 0 0 0,0 0 0 0 0,1 0 0 0 0,-1 0 0 0 0,0 0 0 0 0,1 1 0 0 0,-1-1 0 0 0,0 0 0 0 0,1 0 0 0 0,-1 0 0 0 0,0 1-1 0 0,0-1 1 0 0,1 0 0 0 0,-1 0 0 0 0,0 1 0 0 0,0-1 0 0 0,1 0 0 0 0,-1 1 0 0 0,0-1 0 0 0,0 0 0 0 0,0 1 0 0 0,0-1 0 0 0,1 0 0 0 0,-1 1 0 0 0,0-1 0 0 0,0 0 0 0 0,0 1 0 0 0,0-1 0 0 0,0 0 0 0 0,0 1-1 0 0,0-1 1 0 0,0 1 0 0 0,0-1 0 0 0,0 0 0 0 0,0 1 0 0 0,0-1-4 0 0,0 1 0 0 0,0-1 0 0 0,0 0 0 0 0,0 1-1 0 0,0-1 1 0 0,0 1 0 0 0,0-1 0 0 0,0 1 0 0 0,0-1 0 0 0,0 0-1 0 0,0 1 1 0 0,1-1 0 0 0,-1 0 0 0 0,0 1 0 0 0,0-1-1 0 0,0 1 1 0 0,1-1 0 0 0,-1 0 0 0 0,0 1 0 0 0,0-1 0 0 0,1 0-1 0 0,-1 0 1 0 0,0 1 0 0 0,1-1 0 0 0,-1 0 0 0 0,0 0 0 0 0,1 1-1 0 0,-1-1 1 0 0,1 0 0 0 0,-1 0 0 0 0,0 0 0 0 0,1 0 4 0 0,17 1-1623 0 0,-6-1 548 0 0,-8 0 255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0-23T20:35:46.868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0,'0'8,"0"3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41:42.993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42 124 736 0 0,'-1'0'124'0'0,"0"-1"0"0"0,0 1 0 0 0,0-1 0 0 0,0 0 0 0 0,0 1-1 0 0,0 0 1 0 0,0-1 0 0 0,0 1 0 0 0,0 0 0 0 0,0-1 0 0 0,0 1 0 0 0,0 0 0 0 0,0 0 0 0 0,0 0-1 0 0,0 0 1 0 0,-1 0 0 0 0,1 0 0 0 0,0 0 0 0 0,0 1 0 0 0,0-1 0 0 0,0 0 0 0 0,0 0 0 0 0,0 1-1 0 0,0-1 1 0 0,0 1 0 0 0,0-1 0 0 0,0 1 0 0 0,0-1 0 0 0,0 1-124 0 0,1-1 109 0 0,0 0-94 0 0,0 0 0 0 0,-1 0 0 0 0,1 0 0 0 0,0 0 1 0 0,0 0-1 0 0,0 0 0 0 0,-1 0 0 0 0,1 0 0 0 0,0 0 1 0 0,0 0-1 0 0,-1 0 0 0 0,1 0 0 0 0,0 0 0 0 0,0 0 1 0 0,-1 1-1 0 0,1-1 0 0 0,0 0 0 0 0,0 0 0 0 0,0 0 1 0 0,-1 0-1 0 0,1 0 0 0 0,0 1 0 0 0,0-1 0 0 0,0 0 0 0 0,0 0 1 0 0,-1 0-1 0 0,1 1 0 0 0,0-1 0 0 0,0 0 0 0 0,0 0 1 0 0,0 1-1 0 0,0-1 0 0 0,0 0 0 0 0,0 0 0 0 0,0 0 1 0 0,0 1-1 0 0,0-1 0 0 0,0 0 0 0 0,0 0 0 0 0,0 1 1 0 0,0-1-1 0 0,0 0 0 0 0,0 0 0 0 0,0 1 0 0 0,0-1 0 0 0,0 0 1 0 0,0 0-1 0 0,0 1 0 0 0,0-1 0 0 0,0 0 0 0 0,0 0 1 0 0,0 1-1 0 0,1-1 0 0 0,-1 0 0 0 0,0 0 0 0 0,0 0 1 0 0,0 0-1 0 0,0 1 0 0 0,1-1 0 0 0,-1 0-15 0 0,-2 7 174 0 0,1-6-167 0 0,1 0 0 0 0,-1 0 1 0 0,1 0-1 0 0,-1 0 0 0 0,1 0 0 0 0,0 0 0 0 0,-1 0 0 0 0,1 0 0 0 0,0 1 0 0 0,0-1 1 0 0,0 0-1 0 0,0 0 0 0 0,0 0 0 0 0,0 0 0 0 0,0 1 0 0 0,0-1 0 0 0,1 0 0 0 0,-1 0 1 0 0,1 1-8 0 0,-1-1 18 0 0,0 0 0 0 0,1 0 0 0 0,-1 0 0 0 0,1 0 0 0 0,-1 0 0 0 0,1 0 0 0 0,0 0 0 0 0,-1-1 0 0 0,1 1 0 0 0,0 0 0 0 0,0 0 0 0 0,0 0 0 0 0,0-1 0 0 0,0 1 0 0 0,-1 0 0 0 0,1-1 0 0 0,0 1 0 0 0,0-1 0 0 0,1 1 0 0 0,-1-1 0 0 0,0 1 0 0 0,0-1 0 0 0,0 0 0 0 0,0 0 0 0 0,1 1-18 0 0,-1-2 35 0 0,1 1 0 0 0,0 0 0 0 0,0-1 0 0 0,-1 1 1 0 0,1-1-1 0 0,-1 0 0 0 0,1 1 0 0 0,0-1 0 0 0,-1 0 0 0 0,1 0 0 0 0,-1 0 0 0 0,1 0 0 0 0,-1 0 1 0 0,0 0-1 0 0,1-1-35 0 0,7-8 228 0 0,0-1 0 0 0,0 0 1 0 0,-1 0-1 0 0,3-6-228 0 0,-2 3 157 0 0,-1 3 13 0 0,0 1 1 0 0,1 0-1 0 0,0 0 1 0 0,1 1 0 0 0,0 0-1 0 0,4-2-170 0 0,-11 8 32 0 0,1 1-1 0 0,-1-1 0 0 0,0 1 0 0 0,1 0 1 0 0,0 0-1 0 0,0 0 0 0 0,-1 1 0 0 0,1-1 1 0 0,0 1-1 0 0,0 0 0 0 0,1 0 1 0 0,-1 0-1 0 0,0 1 0 0 0,0-1 0 0 0,0 1 1 0 0,0 0-1 0 0,1 0 0 0 0,-1 0 0 0 0,0 1 1 0 0,0 0-1 0 0,4 0-31 0 0,-7 1 6 0 0,1-1 1 0 0,0 1-1 0 0,-1 0 1 0 0,1-1-1 0 0,-1 1 0 0 0,0 0 1 0 0,0 0-1 0 0,1 0 0 0 0,-1 0 1 0 0,-1 0-1 0 0,1 0 1 0 0,0 0-1 0 0,0 0 0 0 0,-1 0 1 0 0,1 0-1 0 0,-1 1 0 0 0,1-1 1 0 0,-1 0-1 0 0,0 0 1 0 0,0 1-7 0 0,1 4 9 0 0,-1 0 0 0 0,0 1 1 0 0,0-1-1 0 0,0 0 1 0 0,-2 5-10 0 0,1-5 7 0 0,-1-1-1 0 0,0 1 1 0 0,0-1 0 0 0,-1 1 0 0 0,0-1 0 0 0,0 0-1 0 0,-1 0 1 0 0,0 0 0 0 0,0-1 0 0 0,-2 3-7 0 0,6-8 3 0 0,0 0 0 0 0,0 0 0 0 0,0 0 0 0 0,-1 0 1 0 0,1 1-1 0 0,0-1 0 0 0,0 0 0 0 0,0 0 0 0 0,0 0 0 0 0,0 0 1 0 0,0 1-1 0 0,-1-1 0 0 0,1 0 0 0 0,0 0 0 0 0,0 0 0 0 0,0 0 1 0 0,0 1-1 0 0,0-1 0 0 0,0 0 0 0 0,0 0 0 0 0,0 0 1 0 0,0 1-1 0 0,0-1 0 0 0,0 0 0 0 0,0 0 0 0 0,0 0 0 0 0,0 1 1 0 0,0-1-1 0 0,0 0 0 0 0,0 0 0 0 0,0 0 0 0 0,0 1 0 0 0,0-1 1 0 0,0 0-1 0 0,0 0 0 0 0,0 0 0 0 0,0 0 0 0 0,1 1 0 0 0,-1-1 1 0 0,0 0-1 0 0,0 0 0 0 0,0 0 0 0 0,0 0 0 0 0,0 1 0 0 0,1-1-3 0 0,11 4 149 0 0,15-3 51 0 0,-27-1-197 0 0,22 0 63 0 0,0-1-1 0 0,-1-2 1 0 0,1 0-1 0 0,-1-1 0 0 0,4-2-65 0 0,73-17 62 0 0,-83 21-55 0 0,0 0 0 0 0,0 0 0 0 0,1 2 0 0 0,-1 0 0 0 0,1 0 0 0 0,-1 2 0 0 0,0 0 0 0 0,0 0 1 0 0,7 3-8 0 0,-21-4 0 0 0,0-1 0 0 0,0 0 0 0 0,0 0 0 0 0,1 1 0 0 0,-1-1 1 0 0,0 1-1 0 0,0-1 0 0 0,0 1 0 0 0,-1-1 0 0 0,1 1 1 0 0,0 0-1 0 0,0-1 0 0 0,0 1 0 0 0,0 0 0 0 0,0 0 0 0 0,-1 0 1 0 0,1 0-1 0 0,0-1 0 0 0,-1 1 0 0 0,1 0 0 0 0,-1 0 0 0 0,1 0 1 0 0,-1 0-1 0 0,1 0 0 0 0,-1 0 0 0 0,0 2 0 0 0,2 29 64 0 0,-3-19-47 0 0,2-12-13 0 0,-1 0 0 0 0,1 0 0 0 0,-1 0 0 0 0,1 0 1 0 0,0 0-1 0 0,0 0 0 0 0,-1 0 0 0 0,1 0 0 0 0,0 0 0 0 0,0 0 0 0 0,0 0 0 0 0,0 0 0 0 0,0-1 1 0 0,0 1-1 0 0,1 0 0 0 0,-1-1 0 0 0,0 1 0 0 0,0-1 0 0 0,0 1 0 0 0,1-1-4 0 0,27 7 187 0 0,-14-10-25 0 0,0-1-1 0 0,0-1 0 0 0,0 0 0 0 0,12-7-161 0 0,13-4 86 0 0,-35 14-80 0 0,5-2 1 0 0,1 0 1 0 0,-1 1-1 0 0,1 0 0 0 0,0 1 1 0 0,8-1-8 0 0,-14 3 2 0 0,-1 0 0 0 0,1 0 0 0 0,0 1 1 0 0,-1 0-1 0 0,1 0 0 0 0,-1 0 0 0 0,1 0 1 0 0,-1 1-1 0 0,0-1 0 0 0,0 1 0 0 0,1 0 1 0 0,-1 1-1 0 0,-1-1 0 0 0,1 1 0 0 0,2 1-2 0 0,28 32 39 0 0,-33-35-38 0 0,0 0 0 0 0,0 0 0 0 0,0 0 0 0 0,0 0-1 0 0,0 0 1 0 0,0 0 0 0 0,0-1 0 0 0,1 1 0 0 0,-1 0 0 0 0,0-1 0 0 0,0 1 0 0 0,1-1 0 0 0,-1 1 0 0 0,0-1 0 0 0,1 1 0 0 0,-1-1 0 0 0,0 0 0 0 0,1 0-1 0 0,-1 0 1 0 0,0 0 0 0 0,1 0 0 0 0,-1 0 0 0 0,1 0 0 0 0,-1 0 0 0 0,0 0 0 0 0,1-1 0 0 0,-1 1 0 0 0,0 0 0 0 0,1-1 0 0 0,-1 0 0 0 0,0 1 0 0 0,0-1-1 0 0,1 0 0 0 0,4-3 3 0 0,-1 0 0 0 0,0-1 0 0 0,0 0 0 0 0,-1 0 0 0 0,1 0 0 0 0,2-4-3 0 0,17-18 35 0 0,-18 22-32 0 0,2-2 1 0 0,0 1 0 0 0,0 1 0 0 0,1-1-1 0 0,-1 1 1 0 0,5-2-4 0 0,-11 7 0 0 0,-1-1 0 0 0,0 1 0 0 0,0-1 0 0 0,0 1 0 0 0,0-1 0 0 0,1 1 0 0 0,-1-1-1 0 0,0 1 1 0 0,0 0 0 0 0,1 0 0 0 0,-1 0 0 0 0,0 0 0 0 0,1 0 0 0 0,-1 0 0 0 0,0 0-1 0 0,0 0 1 0 0,1 0 0 0 0,-1 1 0 0 0,0-1 0 0 0,0 0 0 0 0,1 1 0 0 0,-1-1 0 0 0,0 1-1 0 0,0 0 1 0 0,0-1 0 0 0,0 1 0 0 0,0 0 0 0 0,0 0 0 0 0,0-1 0 0 0,0 1 0 0 0,0 0-1 0 0,0 0 1 0 0,0 0 0 0 0,0 0 0 0 0,-1 0 0 0 0,1 0 0 0 0,0 1 0 0 0,-1-1 0 0 0,1 0-1 0 0,-1 0 1 0 0,1 0 0 0 0,-1 1 0 0 0,0-1 0 0 0,1 0 0 0 0,-1 1 0 0 0,3 30-1 0 0,1 8 40 0 0,-4-38-36 0 0,0 0 0 0 0,1-1 0 0 0,-1 1 0 0 0,1-1 0 0 0,-1 1 0 0 0,1 0 0 0 0,0-1 0 0 0,0 1 0 0 0,0-1 0 0 0,-1 0 0 0 0,1 1 0 0 0,1-1 0 0 0,-1 0 0 0 0,0 1 0 0 0,0-1 0 0 0,0 0 0 0 0,1 0 0 0 0,-1 0 0 0 0,1 0-3 0 0,1-2 0 0 0,0 0 1 0 0,0 0 0 0 0,0 0-1 0 0,-1-1 1 0 0,1 1-1 0 0,0-1 1 0 0,-1 0 0 0 0,0 1-1 0 0,1-1 1 0 0,-1 0 0 0 0,0-1-1 0 0,2 0 5 0 0,7-5-11 0 0,38-27-6 0 0,-46 33 11 0 0,1 0 0 0 0,-1 1 1 0 0,1-1-1 0 0,-1 1 0 0 0,1 0 1 0 0,-1 0-1 0 0,1 0 0 0 0,0 0 0 0 0,-1 1 1 0 0,1 0-1 0 0,0 0 0 0 0,0 0 0 0 0,0 0 1 0 0,0 0 0 0 0,-2 0 0 0 0,-1 1 0 0 0,1-1 1 0 0,-1 1-1 0 0,1-1 1 0 0,-1 1-1 0 0,1 0 1 0 0,-1-1-1 0 0,0 1 1 0 0,1 0-1 0 0,-1 0 1 0 0,0 0-1 0 0,0 0 1 0 0,0 0-1 0 0,1 0 1 0 0,-1 1-1 0 0,0-1 1 0 0,0 0-1 0 0,-1 0 0 0 0,1 1 1 0 0,0-1-1 0 0,0 1 0 0 0,11 35 6 0 0,-11-33-3 0 0,-1 0 0 0 0,1 0 0 0 0,0 0-1 0 0,1 0 1 0 0,-1 0 0 0 0,1-1-1 0 0,-1 1 1 0 0,1-1 0 0 0,0 1-1 0 0,0-1 1 0 0,1 0 0 0 0,1 3-3 0 0,-3-5 1 0 0,0 0 0 0 0,1-1 0 0 0,-1 1 0 0 0,0 0 0 0 0,0-1 0 0 0,0 1 0 0 0,0-1 0 0 0,1 1 0 0 0,-1-1 0 0 0,0 0 0 0 0,1 1 0 0 0,-1-1 0 0 0,0 0 0 0 0,1 0 0 0 0,-1 0 0 0 0,0 0 0 0 0,0 0 0 0 0,1 0 0 0 0,-1-1 0 0 0,0 1 0 0 0,1 0 0 0 0,-1-1 0 0 0,0 1 0 0 0,0 0 0 0 0,1-1 0 0 0,-1 0 0 0 0,0 0-1 0 0,33-25 9 0 0,-10 7 9 0 0,-18 15-15 0 0,1 1 1 0 0,-1-1-1 0 0,0 2 0 0 0,1-1 0 0 0,0 1 1 0 0,-1 0-1 0 0,1 0 0 0 0,0 1 0 0 0,0-1 0 0 0,0 2 1 0 0,0-1-1 0 0,0 1 0 0 0,1 0 0 0 0,-1 1 0 0 0,0-1 1 0 0,0 1-1 0 0,0 1 0 0 0,0-1 0 0 0,-1 1 1 0 0,1 1-1 0 0,0-1 0 0 0,0 1-3 0 0,-2-1 2 0 0,1 0 0 0 0,-1-1-1 0 0,0 0 1 0 0,1 0 0 0 0,-1 0 0 0 0,1-1 0 0 0,-1 0 0 0 0,1 0 0 0 0,-1 0-1 0 0,1-1 1 0 0,-1 0 0 0 0,1 0 0 0 0,-1 0 0 0 0,1-1 0 0 0,-1 1 0 0 0,0-1-1 0 0,0-1 1 0 0,0 1 0 0 0,2-2-2 0 0,15-9 11 0 0,-1 0 0 0 0,0-1 1 0 0,14-14-12 0 0,-15 12 2 0 0,-6 5 8 0 0,2-1 5 0 0,0 0 0 0 0,1 1 0 0 0,10-5-15 0 0,-23 14-1 0 0,1-1-1 0 0,0 1 0 0 0,-1 0 1 0 0,1 1-1 0 0,0-1 0 0 0,0 1 1 0 0,0 0-1 0 0,0 0 0 0 0,0 1 1 0 0,0-1-1 0 0,0 1 1 0 0,0 0-1 0 0,0 1 0 0 0,0-1 1 0 0,0 1-1 0 0,3 1 2 0 0,-5-1 0 0 0,1 1 0 0 0,-1-1-1 0 0,0 1 1 0 0,0 0 0 0 0,0 0 0 0 0,0 0-1 0 0,0 1 1 0 0,0-1 0 0 0,-1 1 0 0 0,1-1 0 0 0,-1 1-1 0 0,0 0 1 0 0,0 0 0 0 0,0 0 0 0 0,0 0-1 0 0,0 0 1 0 0,0 1 0 0 0,0 1 6 0 0,0-1 0 0 0,0 1 0 0 0,0 0 1 0 0,-1 0-1 0 0,0-1 0 0 0,0 1 0 0 0,0 0 0 0 0,0 0 0 0 0,-1 0 0 0 0,0 0 0 0 0,0 0 0 0 0,0 2-6 0 0,-1-5-3 0 0,0 24 28 0 0,5-23-4 0 0,8-13-22 0 0,-10 7 1 0 0,1 1 0 0 0,0-1 0 0 0,0 1 0 0 0,0 0 0 0 0,0 0 0 0 0,0 1 0 0 0,1-1 0 0 0,-1 1 0 0 0,1-1 0 0 0,-1 1 0 0 0,1 0 0 0 0,-1 0 0 0 0,1 1 0 0 0,-1-1 0 0 0,1 1 0 0 0,0-1 0 0 0,-1 1 0 0 0,1 1 0 0 0,17-1 6 0 0,0 1 0 0 0,17 3-6 0 0,-11-1-6 0 0,-11-2 12 0 0,2 2-2 0 0,1-1 1 0 0,0-1 0 0 0,0-1 0 0 0,0 0-1 0 0,-1-2 1 0 0,1 0 0 0 0,0-1 0 0 0,-1-1-1 0 0,12-4-4 0 0,24-7 2 0 0,-42 13-2 0 0,-1-1 0 0 0,0-1 0 0 0,0 1 0 0 0,5-4 0 0 0,-10 5 2 0 0,0 0 1 0 0,0 0 0 0 0,0 0 0 0 0,0 1-1 0 0,0 0 1 0 0,0 0 0 0 0,0 1-1 0 0,1 0 1 0 0,-1 0 0 0 0,0 0 0 0 0,1 1-3 0 0,15-1 10 0 0,-21 1-12 0 0,0-1 1 0 0,1 1 0 0 0,-1-1 0 0 0,0 1 0 0 0,0-1-1 0 0,1 1 1 0 0,-1 0 0 0 0,0-1 0 0 0,0 1-1 0 0,0 0 1 0 0,0 0 0 0 0,0 0 0 0 0,0 0-1 0 0,0 0 1 0 0,0 0 0 0 0,0 0 0 0 0,-1 0 0 0 0,1 0-1 0 0,0 1 1 0 0,-1-1 0 0 0,1 0 0 0 0,-1 0-1 0 0,1 1 1 0 0,-1-1 0 0 0,0 0 0 0 0,1 1 1 0 0,0 0 1 0 0,-1 0 0 0 0,1 0 1 0 0,-1 0-1 0 0,0 1 0 0 0,1-1 0 0 0,-1 0 1 0 0,0 0-1 0 0,0 0 0 0 0,0 0 0 0 0,-1 0 1 0 0,1 0-1 0 0,0 1 0 0 0,-1-1 0 0 0,1 0 1 0 0,-1 0-1 0 0,0 0 0 0 0,0 0 0 0 0,0-1 1 0 0,0 2-2 0 0,1-2 0 0 0,0-1 0 0 0,0 1 0 0 0,-1-1 0 0 0,1 0 0 0 0,0 1 0 0 0,0-1 1 0 0,0 1-1 0 0,0-1 0 0 0,0 1 0 0 0,0-1 0 0 0,0 1 0 0 0,0-1 0 0 0,1 1 1 0 0,-1-1-1 0 0,0 1 0 0 0,0-1 0 0 0,0 1 0 0 0,0-1 0 0 0,1 1 0 0 0,-1-1 1 0 0,0 1-1 0 0,0-1 0 0 0,1 0 0 0 0,-1 1 0 0 0,0-1 0 0 0,1 1 0 0 0,-1-1 1 0 0,1 0-1 0 0,-1 0 0 0 0,0 1 0 0 0,1-1 0 0 0,-1 0 0 0 0,1 0 0 0 0,-1 1 0 0 0,1-1 0 0 0,0 1 1 0 0,0-1 0 0 0,1 1 0 0 0,-1 0-1 0 0,0-1 1 0 0,1 1 0 0 0,-1-1 0 0 0,0 1-1 0 0,1-1 1 0 0,-1 0 0 0 0,1 0 0 0 0,-1 1-1 0 0,1-1 1 0 0,-1 0 0 0 0,1 0 0 0 0,-1-1-1 0 0,1 1 1 0 0,0 0-1 0 0,11-4-8 0 0,-12 4 9 0 0,0-1-1 0 0,-1 1 1 0 0,1 0-1 0 0,0-1 1 0 0,-1 1-1 0 0,1 0 1 0 0,0-1-1 0 0,-1 1 1 0 0,1 0-1 0 0,0 0 1 0 0,0 0-1 0 0,-1 0 1 0 0,1 0-1 0 0,0 0 1 0 0,0 0-1 0 0,-1 0 1 0 0,1 0-1 0 0,0 0 1 0 0,-1 0-1 0 0,1 0 1 0 0,0 1-1 0 0,0-1 1 0 0,-1 0-1 0 0,1 0 1 0 0,0 1-1 0 0,-1-1 1 0 0,1 0-1 0 0,-1 1 1 0 0,1-1-1 0 0,0 1 1 0 0,-1-1-1 0 0,1 1 1 0 0,-1-1-1 0 0,1 1 1 0 0,-1 0-1 0 0,1-1 1 0 0,-1 1-1 0 0,0-1 1 0 0,1 1-1 0 0,-1 0 1 0 0,0-1-1 0 0,1 1 0 0 0,0 1 0 0 0,0 0-1 0 0,0-1 1 0 0,1 1-1 0 0,-1 0 1 0 0,0-1-1 0 0,1 1 1 0 0,0-1-1 0 0,-1 0 1 0 0,1 0-1 0 0,0 1 1 0 0,-1-1-1 0 0,1 0 1 0 0,0-1-1 0 0,0 1 1 0 0,0 0-1 0 0,0 0 1 0 0,0-1-1 0 0,2 1 1 0 0,0-1 2 0 0,1 0-1 0 0,-1 0 0 0 0,0 0 0 0 0,0 0 0 0 0,0-1 0 0 0,0 0 0 0 0,0 0 1 0 0,0 0-1 0 0,3-1-1 0 0,-3 1-1 0 0,-1-1 1 0 0,0 1 0 0 0,1 1-1 0 0,-1-1 1 0 0,0 0 0 0 0,1 1 0 0 0,-1 0-1 0 0,1 0 1 0 0,-1 0 0 0 0,1 0-1 0 0,-1 1 1 0 0,1-1 0 0 0,-1 1 0 0 0,1 0-1 0 0,-1 0 1 0 0,0 0 0 0 0,1 0-1 0 0,0 1 1 0 0,1 1 0 0 0,0 1 0 0 0,-1-1-1 0 0,1 1 1 0 0,-1 0 0 0 0,0 0-1 0 0,0 0 1 0 0,-1 1-1 0 0,1 0 1 0 0,-1-1 0 0 0,0 1-1 0 0,1 1 1 0 0,-1-1-1 0 0,-3-3 2 0 0,1-1 1 0 0,-1 0 0 0 0,1 0-1 0 0,-1 0 1 0 0,1 0 0 0 0,0 1-1 0 0,0-1 1 0 0,0 0-1 0 0,-1 0 1 0 0,1 0 0 0 0,0 0-1 0 0,0-1 1 0 0,0 1 0 0 0,1 0-1 0 0,-1 0 1 0 0,1 0-2 0 0,0-1 2 0 0,0-1 0 0 0,1 1 0 0 0,-1-1 0 0 0,0 0 1 0 0,0 0-1 0 0,0 0 0 0 0,0 0 0 0 0,0 0 0 0 0,0 0 0 0 0,0-1 0 0 0,1 0-2 0 0,51-35-4 0 0,-38 26 1 0 0,0-1 0 0 0,0 2 0 0 0,1 1-1 0 0,0 0 1 0 0,7-2 3 0 0,-6 6-2 0 0,1 0 1 0 0,-1 1-1 0 0,1 1 0 0 0,0 1 0 0 0,14 0 2 0 0,6 0 0 0 0,-11-3 8 0 0,-1 0-1 0 0,0-2 1 0 0,0-1 0 0 0,0-1 0 0 0,7-5-8 0 0,-29 11 2 0 0,1 0-1 0 0,-1-1 1 0 0,0 1 0 0 0,-1-1 0 0 0,1 0 0 0 0,1-2-2 0 0,0 0-91 0 0,-1 1-1 0 0,1 0 1 0 0,0 1 0 0 0,0-1 0 0 0,1 1 0 0 0,6-3 91 0 0,14-8-1200 0 0,-23 12 905 0 0,0 0 0 0 0,0 0 1 0 0,1 1-1 0 0,-1 0 1 0 0,1 0-1 0 0,0 0 1 0 0,0 0 294 0 0,39-9-1706 0 0,-22 6 512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41:45.877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18 282 928 0 0,'0'0'45'0'0,"0"0"-1"0"0,0 0 1 0 0,0 0-1 0 0,0 0 1 0 0,0 0 0 0 0,0 0-1 0 0,0 0 1 0 0,0 0-1 0 0,-1 0 1 0 0,1 0-1 0 0,0 0 1 0 0,0 0-1 0 0,0 0 1 0 0,0 0-1 0 0,0 0 1 0 0,0 0 0 0 0,0 0-1 0 0,0 0 1 0 0,0 0-1 0 0,0 0 1 0 0,0 0-1 0 0,0 0 1 0 0,0 0-1 0 0,0 0 1 0 0,0 0 0 0 0,-1 0-1 0 0,1 0 1 0 0,0 0-1 0 0,0 0 1 0 0,0 1-1 0 0,0-1 1 0 0,0 0-1 0 0,0 0 1 0 0,0 0-1 0 0,0 0 1 0 0,0 0 0 0 0,0 0-1 0 0,0 0 1 0 0,0 0-1 0 0,0 0 1 0 0,0 0-1 0 0,0 0 1 0 0,0 0-1 0 0,0 0 1 0 0,0 1 0 0 0,0-1-1 0 0,0 0 1 0 0,0 0-1 0 0,0 0 1 0 0,0 0-1 0 0,0 0 1 0 0,0 0-1 0 0,0 0 1 0 0,0 0 0 0 0,0 0-1 0 0,0 0 1 0 0,0 0-1 0 0,0 0-44 0 0,-10 2 1102 0 0,5-2-195 0 0,8-1-780 0 0,-1-1-1 0 0,1 1 1 0 0,-1-1 0 0 0,1 0-1 0 0,-1 0 1 0 0,0 0 0 0 0,0 0-1 0 0,0 0 1 0 0,0 0 0 0 0,0-1-1 0 0,0 1 1 0 0,0-2-127 0 0,24-35 971 0 0,-24 36-884 0 0,10-14 174 0 0,0 2 0 0 0,1-1-1 0 0,1 1 1 0 0,0 1 0 0 0,1 1-1 0 0,15-11-260 0 0,-30 24 3 0 0,0-1-1 0 0,0 1 1 0 0,0 0 0 0 0,0 0-1 0 0,0-1 1 0 0,0 1-1 0 0,0 0 1 0 0,1 0-1 0 0,-1-1 1 0 0,0 1-1 0 0,0 0 1 0 0,0 0 0 0 0,0 0-1 0 0,1-1 1 0 0,-1 1-1 0 0,0 0 1 0 0,0 0-1 0 0,1 0 1 0 0,-1 0-1 0 0,0 0 1 0 0,0 0-1 0 0,1-1 1 0 0,-1 1 0 0 0,0 0-1 0 0,0 0 1 0 0,1 0-1 0 0,-1 0 1 0 0,0 0-1 0 0,0 0 1 0 0,1 0-1 0 0,-1 0 1 0 0,0 0-1 0 0,0 0 1 0 0,1 0 0 0 0,-1 0-1 0 0,0 0 1 0 0,0 0-1 0 0,1 0 1 0 0,-1 1-1 0 0,0-1 1 0 0,0 0-1 0 0,1 0 1 0 0,-1 0-1 0 0,0 0 1 0 0,0 0 0 0 0,0 1-1 0 0,1-1 1 0 0,-1 0-1 0 0,0 0 1 0 0,0 0-1 0 0,0 1 1 0 0,1-1-1 0 0,-1 0 1 0 0,0 0-1 0 0,0 1-2 0 0,-4 19 67 0 0,-14 24-40 0 0,7-28-85 0 0,-5 8 326 0 0,33-46 125 0 0,0-1-225 0 0,-12 14-131 0 0,0 1 1 0 0,1 0-1 0 0,0 0 1 0 0,1 0-1 0 0,-1 1 1 0 0,2 0-1 0 0,-1 0 0 0 0,1 1 1 0 0,0 0-1 0 0,7-4-37 0 0,-14 9 5 0 0,0 0 0 0 0,1 1 0 0 0,-1-1 0 0 0,1 0 0 0 0,-1 1 0 0 0,1-1 0 0 0,0 1 0 0 0,-1 0 0 0 0,1-1 0 0 0,0 1 0 0 0,-1 0 0 0 0,1 0 0 0 0,0 0 0 0 0,-1 0 0 0 0,1 0 0 0 0,-1 1 0 0 0,1-1 0 0 0,0 0 0 0 0,-1 1 0 0 0,1-1 0 0 0,-1 1 0 0 0,1-1 0 0 0,-1 1 0 0 0,1 0 0 0 0,-1 0 0 0 0,1 0 0 0 0,-1 0 0 0 0,0 0 0 0 0,1 0 0 0 0,-1 0 0 0 0,0 0 0 0 0,0 0 0 0 0,0 1 0 0 0,0-1 0 0 0,0 0 0 0 0,0 2-5 0 0,1 0 14 0 0,-1 0 0 0 0,0 0-1 0 0,0 0 1 0 0,0 0 0 0 0,-1 1 0 0 0,1-1-1 0 0,-1 0 1 0 0,0 1 0 0 0,0-1-1 0 0,0 0 1 0 0,0 1 0 0 0,0-1 0 0 0,-1 0-1 0 0,1 0 1 0 0,-1 1 0 0 0,0-1-1 0 0,0 0 1 0 0,-1 0-14 0 0,2-2 4 0 0,0-1 0 0 0,0 0 0 0 0,-1 0 0 0 0,1 1 0 0 0,0-1 0 0 0,0 0 0 0 0,0 0 0 0 0,0 1-1 0 0,-1-1 1 0 0,1 0 0 0 0,0 0 0 0 0,0 1 0 0 0,0-1 0 0 0,0 0 0 0 0,0 1 0 0 0,0-1 0 0 0,0 0 0 0 0,0 1 0 0 0,0-1 0 0 0,0 0 0 0 0,0 1-1 0 0,0-1 1 0 0,0 0 0 0 0,0 1 0 0 0,0-1 0 0 0,0 0 0 0 0,0 1 0 0 0,0-1 0 0 0,0 0 0 0 0,0 1 0 0 0,0-1 0 0 0,1 0 0 0 0,-1 0 0 0 0,0 1-1 0 0,0-1 1 0 0,0 0 0 0 0,1 1 0 0 0,-1-1 0 0 0,0 0 0 0 0,0 0 0 0 0,1 0 0 0 0,-1 1 0 0 0,0-1 0 0 0,0 0 0 0 0,1 0 0 0 0,-1 0 0 0 0,0 0 0 0 0,1 1-1 0 0,-1-1 1 0 0,0 0 0 0 0,1 0 0 0 0,-1 0-4 0 0,1 0 13 0 0,0-1 0 0 0,-1 1 1 0 0,1 0-1 0 0,0 0 0 0 0,0-1 0 0 0,0 1 0 0 0,-1-1 0 0 0,1 1 0 0 0,0-1 1 0 0,0 1-1 0 0,-1-1 0 0 0,1 1 0 0 0,0-1 0 0 0,-1 0 0 0 0,1 1 0 0 0,-1-1 1 0 0,1 0-1 0 0,-1 1 0 0 0,1-1 0 0 0,-1 0 0 0 0,1 0-13 0 0,1-2 37 0 0,0-1 1 0 0,0 0-1 0 0,1 1 0 0 0,0 0 0 0 0,-1 0 1 0 0,1 0-1 0 0,0 0 0 0 0,1 0 0 0 0,-1 0 0 0 0,0 1 1 0 0,1 0-1 0 0,3-2-37 0 0,-6 3 2 0 0,1 0 1 0 0,-1 1-1 0 0,1-1 1 0 0,-1 0-1 0 0,1 1 0 0 0,0 0 1 0 0,-1-1-1 0 0,1 1 1 0 0,-1 0-1 0 0,1 0 0 0 0,0 0 1 0 0,-1 0-1 0 0,1 0 1 0 0,-1 0-1 0 0,1 0 0 0 0,0 1 1 0 0,-1-1-1 0 0,1 0 1 0 0,-1 1-1 0 0,1 0 0 0 0,-1-1 1 0 0,1 1-1 0 0,-1 0 1 0 0,1 0-1 0 0,-1-1 1 0 0,0 1-1 0 0,0 0 0 0 0,1 0 1 0 0,-1 1-1 0 0,0-1 1 0 0,0 0-1 0 0,0 0 0 0 0,0 1 1 0 0,0-1-1 0 0,0 0 1 0 0,0 2-3 0 0,10 17 24 0 0,-7-12-16 0 0,0 0 0 0 0,0-1 1 0 0,1 0-1 0 0,-1 0 0 0 0,2 0 1 0 0,-1-1-9 0 0,-3-4 1 0 0,-1-1 0 0 0,1 0 0 0 0,-1 1 0 0 0,1-1 0 0 0,0 0 0 0 0,-1 0 0 0 0,1 0 0 0 0,0 0 0 0 0,0 0 0 0 0,0 0 0 0 0,0 0 0 0 0,0-1 0 0 0,0 1 0 0 0,0-1 0 0 0,0 0 1 0 0,0 1-1 0 0,0-1 0 0 0,1 0 0 0 0,-1 0 0 0 0,0 0 0 0 0,0-1 0 0 0,0 1 0 0 0,0 0 0 0 0,0-1 0 0 0,0 1 0 0 0,1-1-1 0 0,6-3 4 0 0,0 1-1 0 0,0 0 1 0 0,0 0 0 0 0,1 1 0 0 0,-1 1-1 0 0,1-1 1 0 0,-1 2 0 0 0,1-1-1 0 0,-1 1 1 0 0,1 1 0 0 0,-1-1 0 0 0,1 2-1 0 0,-1-1 1 0 0,1 1-4 0 0,-8-1 2 0 0,1-1 0 0 0,0 1 1 0 0,-1-1-1 0 0,1 0 0 0 0,-1 0 0 0 0,1 0 1 0 0,-1 0-1 0 0,1-1 0 0 0,-1 1 0 0 0,1-1 0 0 0,-1 0 1 0 0,1 1-1 0 0,-1-1 0 0 0,0 0 0 0 0,2-1-2 0 0,36-24 18 0 0,-8 6-24 0 0,-24 14 7 0 0,1 0 0 0 0,-1 0 0 0 0,0-1 0 0 0,0 1 0 0 0,-1-2 0 0 0,0 1 0 0 0,0-1 0 0 0,-1 0 0 0 0,0 0 0 0 0,2-5-1 0 0,34-40 37 0 0,-41 52-37 0 0,-1 0 0 0 0,1 0 1 0 0,0 0-1 0 0,0 0 0 0 0,-1 1 0 0 0,1-1 1 0 0,0 0-1 0 0,0 0 0 0 0,0 1 0 0 0,0-1 0 0 0,0 1 1 0 0,0-1-1 0 0,0 1 0 0 0,0-1 0 0 0,0 1 0 0 0,0-1 1 0 0,0 1-1 0 0,0 0 0 0 0,1 0 0 0 0,-1 0 0 0 0,0-1 1 0 0,0 1-1 0 0,0 0 0 0 0,1 1 0 0 0,-1-1-1 0 0,0 1 1 0 0,0 0-1 0 0,-1-1 1 0 0,1 1-1 0 0,0 0 1 0 0,-1 0-1 0 0,1 0 1 0 0,0 0-1 0 0,-1-1 1 0 0,1 1-1 0 0,-1 0 0 0 0,0 0 1 0 0,1 0-1 0 0,-1 0 1 0 0,0 0-1 0 0,1 0 1 0 0,-1 0-1 0 0,0 0 1 0 0,0 0-1 0 0,0 1 1 0 0,1 8 2 0 0,-1 0 0 0 0,0 0 0 0 0,-1 0-1 0 0,-1 8-1 0 0,-4 15 15 0 0,-1 0 0 0 0,-2 0-1 0 0,-1-1 1 0 0,-1-1 0 0 0,-9 15-15 0 0,6 2 4 0 0,8-23 0 0 0,6-18 14 0 0,4-11 4 0 0,4-4-8 0 0,-1 3-12 0 0,17-20 0 0 0,-20 22-2 0 0,0 0-1 0 0,0-1 1 0 0,0 0 0 0 0,-1 0-1 0 0,0 0 1 0 0,3-4 0 0 0,0-1 2 0 0,1 1 0 0 0,0 0 0 0 0,0 0 0 0 0,1 0 0 0 0,0 1 0 0 0,0 1 0 0 0,1-1 0 0 0,0 1 0 0 0,5-3-2 0 0,27-19 7 0 0,-27 16 2 0 0,1 1 0 0 0,1 0 0 0 0,15-7-9 0 0,-23 14-2 0 0,0 1-1 0 0,-1 0 1 0 0,1 0 0 0 0,0 1 0 0 0,0 0-1 0 0,1 0 1 0 0,-1 1 0 0 0,0 0 0 0 0,7 0 2 0 0,-12 1 1 0 0,-1-1 1 0 0,1 1 0 0 0,-1 0 0 0 0,0 1-1 0 0,1-1 1 0 0,-1 0 0 0 0,1 1 0 0 0,-1-1-1 0 0,0 1 1 0 0,1 0 0 0 0,-1-1 0 0 0,0 1-1 0 0,0 0 1 0 0,0 1 0 0 0,1-1-1 0 0,-1 0 1 0 0,0 1 0 0 0,-1-1 0 0 0,1 1-1 0 0,0-1 1 0 0,0 1 0 0 0,-1 0 0 0 0,1 0-1 0 0,-1 0 1 0 0,1 0 0 0 0,-1 0 0 0 0,0 0-1 0 0,0 0 1 0 0,0 0 0 0 0,0 1-1 0 0,0-1 1 0 0,0 0 0 0 0,-1 1 0 0 0,1-1-1 0 0,-1 0 1 0 0,0 1 0 0 0,0-1 0 0 0,1 1-1 0 0,-2-1 1 0 0,1 1-2 0 0,-2 19 19 0 0,15-10-21 0 0,-11-7 2 0 0,0 0-1 0 0,0 0 0 0 0,0 0 1 0 0,-1 0-1 0 0,0 1 0 0 0,0-1 0 0 0,0 5 1 0 0,1 7-3 0 0,0-3-2 0 0,-2-12 5 0 0,0-1-1 0 0,1 1 1 0 0,-1-1 0 0 0,0 1 0 0 0,0-1 0 0 0,1 1-1 0 0,-1-1 1 0 0,0 1 0 0 0,1-1 0 0 0,0 0 0 0 0,-1 1 0 0 0,1-1-1 0 0,0 0 1 0 0,0 1 0 0 0,-1-1 0 0 0,1 0 0 0 0,0 0-1 0 0,0 0 1 0 0,0 0 0 0 0,1 0 0 0 0,-1 0 0 0 0,0 0 0 0 0,0 0-1 0 0,1 0 1 0 0,-1 0 0 0 0,0-1 0 0 0,1 1 0 0 0,2 1 0 0 0,0-1 0 0 0,1 0 0 0 0,-1 0 0 0 0,1 0 0 0 0,-1-1 0 0 0,1 0 0 0 0,-1 0 0 0 0,1 0 0 0 0,-1 0 0 0 0,0 0 0 0 0,1-1 0 0 0,-1 0 0 0 0,1 0 0 0 0,-1 0 1 0 0,0-1-1 0 0,1 1 0 0 0,-1-1 0 0 0,3-2 0 0 0,-2 2 1 0 0,-1 0 1 0 0,0 0 0 0 0,1 0 0 0 0,-1 1-1 0 0,1 0 1 0 0,-1 0 0 0 0,1 0-1 0 0,0 0 1 0 0,-1 1 0 0 0,1-1-1 0 0,0 1 1 0 0,-1 1 0 0 0,1-1 0 0 0,0 1-1 0 0,-1-1 1 0 0,1 1 0 0 0,0 0-1 0 0,-1 1 1 0 0,1 0-2 0 0,17 13-15 0 0,-21-13 14 0 0,1 0 1 0 0,0-1-1 0 0,0 1 0 0 0,0-1 1 0 0,0 1-1 0 0,0-1 0 0 0,0 0 0 0 0,1 0 1 0 0,-1 0-1 0 0,0 0 0 0 0,0 0 0 0 0,1 0 1 0 0,-1-1-1 0 0,1 1 0 0 0,-1-1 1 0 0,1 1-1 0 0,-1-1 0 0 0,2 0 1 0 0,23 2 33 0 0,-26-2-32 0 0,0 0 0 0 0,-1 0 1 0 0,1 1-1 0 0,0-1 0 0 0,0 0 1 0 0,0 0-1 0 0,-1 1 0 0 0,1-1 1 0 0,0 1-1 0 0,-1-1 1 0 0,1 1-1 0 0,0-1 0 0 0,-1 1 1 0 0,1-1-1 0 0,0 1 0 0 0,-1-1 1 0 0,1 1-1 0 0,-1 0 1 0 0,1-1-1 0 0,-1 1 0 0 0,1 0 1 0 0,-1 0-1 0 0,0-1 0 0 0,1 1 1 0 0,-1 0-2 0 0,3 9 80 0 0,-2-9-76 0 0,-1-1 0 0 0,0 1 0 0 0,0 0 1 0 0,1 0-1 0 0,-1-1 0 0 0,0 1 1 0 0,0 0-1 0 0,0 0 0 0 0,0-1 1 0 0,0 1-1 0 0,0 0 0 0 0,0 0 1 0 0,0 0-1 0 0,0-1 0 0 0,0 1 1 0 0,0 0-1 0 0,-1 0 0 0 0,1 0 1 0 0,0-1-1 0 0,-1 1 0 0 0,1 0 0 0 0,0-1-4 0 0,-5 22 104 0 0,5-21-100 0 0,0-1 0 0 0,0 1 0 0 0,0-1 0 0 0,0 1 0 0 0,-1-1 0 0 0,1 1 0 0 0,0-1 0 0 0,0 0 0 0 0,0 1 0 0 0,1-1 0 0 0,-1 1 0 0 0,0-1 0 0 0,0 1 0 0 0,0-1 0 0 0,0 1 0 0 0,0-1 0 0 0,1 0 0 0 0,-1 1 0 0 0,0-1 0 0 0,0 1 0 0 0,0-1 0 0 0,1 0 0 0 0,-1 1 0 0 0,0-1 0 0 0,1 0 0 0 0,-1 1 0 0 0,0-1 0 0 0,1 0 0 0 0,-1 1 0 0 0,1-1 0 0 0,-1 0 0 0 0,0 0 0 0 0,1 1 1 0 0,-1-1-1 0 0,1 0 0 0 0,-1 0 0 0 0,1 0-4 0 0,2-1 10 0 0,0-1 1 0 0,0 1-1 0 0,0-1 1 0 0,0 0-1 0 0,0 0 1 0 0,0 0-1 0 0,0 0 1 0 0,-1 0-1 0 0,1-1 1 0 0,-1 1-1 0 0,0-1 1 0 0,1 0 0 0 0,0-1-11 0 0,2-2 21 0 0,31-25 73 0 0,-28 25-74 0 0,0-1 1 0 0,0 0 0 0 0,0 0-1 0 0,4-6-20 0 0,-9 10 3 0 0,0 0 0 0 0,0 0 0 0 0,0 0 0 0 0,0 1 0 0 0,1-1-1 0 0,-1 1 1 0 0,1 0 0 0 0,0 0 0 0 0,0 0 0 0 0,0 1 0 0 0,0-1 0 0 0,0 1 0 0 0,0 0-1 0 0,0 0 1 0 0,0 0 0 0 0,0 0 0 0 0,0 1 0 0 0,2 0-3 0 0,12-1 3 0 0,0 2 0 0 0,0 0 0 0 0,13 3-3 0 0,-11-2 14 0 0,-17-2-13 0 0,1 0 0 0 0,0 0 0 0 0,0 0 0 0 0,0-1 0 0 0,-1 1 0 0 0,1-1 0 0 0,0 0 0 0 0,-1 0 0 0 0,1 0 0 0 0,0-1-1 0 0,-1 1 1 0 0,0-1 0 0 0,1 0 0 0 0,-1 0 0 0 0,0 0 0 0 0,2-2-1 0 0,27-13 16 0 0,-16 8-3 0 0,-15 8-13 0 0,1 0 1 0 0,-1 0 0 0 0,0 0 0 0 0,1 0 0 0 0,-1 0 0 0 0,1 1 0 0 0,-1-1 0 0 0,1 0 0 0 0,-1 1-1 0 0,1-1 1 0 0,-1 1 0 0 0,1 0 0 0 0,0 0 0 0 0,-1-1-1 0 0,0 1 0 0 0,-1 0 0 0 0,1 0 0 0 0,-1 0 0 0 0,1 0 0 0 0,-1 0 0 0 0,0 0 0 0 0,1 0 0 0 0,-1 0 0 0 0,1 0 0 0 0,-1 0 0 0 0,1 0 0 0 0,-1-1 0 0 0,0 1 0 0 0,1 0 0 0 0,-1 0 0 0 0,1-1 0 0 0,-1 1 0 0 0,0 0 0 0 0,1 0 0 0 0,-1-1 0 0 0,0 1 0 0 0,1 0 0 0 0,-1-1 0 0 0,0 1 0 0 0,1-1 0 0 0,1 0 0 0 0,4 8 0 0 0,13 29 22 0 0,-15-27-14 0 0,1 0 0 0 0,-1 0 0 0 0,1 0 1 0 0,6 7-9 0 0,-9-15 1 0 0,-1 1 0 0 0,0-1 1 0 0,0 1-1 0 0,0-1 1 0 0,1 0-1 0 0,-1 1 1 0 0,0-1-1 0 0,1 0 0 0 0,0 0 1 0 0,-1 0-1 0 0,1 0 1 0 0,-1 0-1 0 0,1 0 1 0 0,0-1-1 0 0,0 1 0 0 0,0 0 1 0 0,-1-1-1 0 0,1 0 1 0 0,0 1-1 0 0,0-1 0 0 0,0 0 1 0 0,0 0-1 0 0,0 0 1 0 0,-1 0-1 0 0,1 0 1 0 0,0 0-1 0 0,1-1-1 0 0,2-1 4 0 0,1-1-1 0 0,-1 1 1 0 0,0-1 0 0 0,0 0-1 0 0,0 0 1 0 0,-1-1 0 0 0,1 0 0 0 0,-1 0-4 0 0,26-17-3 0 0,24-20 11 0 0,-43 31-10 0 0,1 0-1 0 0,0 1 1 0 0,1 1 0 0 0,2-2 2 0 0,-11 8 0 0 0,0 0 1 0 0,0 0-1 0 0,0 1 0 0 0,1 0 1 0 0,-1-1-1 0 0,0 1 1 0 0,1 1-1 0 0,-1-1 0 0 0,0 1 1 0 0,1-1-1 0 0,-1 1 1 0 0,1 0-1 0 0,-1 1 1 0 0,0-1-1 0 0,1 1 0 0 0,0 0 0 0 0,-3 0 0 0 0,0-1 0 0 0,0 1 0 0 0,-1 0 0 0 0,1-1-1 0 0,0 1 1 0 0,-1 0 0 0 0,1 0 0 0 0,0 0-1 0 0,-1 0 1 0 0,1 1 0 0 0,-1-1 0 0 0,0 0 0 0 0,1 0-1 0 0,-1 1 1 0 0,0-1 0 0 0,0 1 0 0 0,0 0 0 0 0,0-1-1 0 0,0 1 1 0 0,11 14 16 0 0,-3-1-8 0 0,0-1-1 0 0,1-1 1 0 0,7 9-8 0 0,-15-21 0 0 0,-1 0 1 0 0,1 1-1 0 0,0-1 0 0 0,0 0 1 0 0,0 0-1 0 0,0 0 0 0 0,0-1 1 0 0,1 1-1 0 0,-1 0 0 0 0,0-1 1 0 0,0 0-1 0 0,0 1 0 0 0,1-1 1 0 0,-1 0-1 0 0,0 0 0 0 0,0 0 1 0 0,0 0-1 0 0,1-1 0 0 0,-1 1 1 0 0,0 0-1 0 0,0-1 0 0 0,0 0 0 0 0,0 0 1 0 0,1 1-1 0 0,0-2 0 0 0,10-4 5 0 0,1 0-1 0 0,-1-1 1 0 0,8-6-5 0 0,-8 5 2 0 0,4 0-2 0 0,1 0 0 0 0,-1 1 0 0 0,1 2 0 0 0,0-1 0 0 0,10 0 0 0 0,-12 2-1 0 0,98-23 9 0 0,-113 26-9 0 0,0 1 1 0 0,1-1-1 0 0,-1 1 1 0 0,0 0-1 0 0,1-1 1 0 0,-1 1-1 0 0,0 0 1 0 0,1 0-1 0 0,-1 0 1 0 0,0 0-1 0 0,1 0 1 0 0,-1 0-1 0 0,0 0 0 0 0,1 1 1 0 0,-1-1 0 0 0,0 0 0 0 0,0 1 0 0 0,-1-1 0 0 0,1 1 1 0 0,-1-1-1 0 0,1 1 0 0 0,-1-1 0 0 0,1 1 0 0 0,-1 0 0 0 0,1-1 0 0 0,-1 1 1 0 0,0-1-1 0 0,1 1 0 0 0,-1 0 0 0 0,0-1 0 0 0,1 1 0 0 0,-1 0 0 0 0,0 0 1 0 0,0-1-1 0 0,0 1 0 0 0,0 0 0 0 0,0 0 0 0 0,1-1 0 0 0,-2 1 0 0 0,1 0 1 0 0,0-1-1 0 0,0 1 0 0 0,0 2 3 0 0,0-1 1 0 0,0 0-1 0 0,0 0 0 0 0,0 0 1 0 0,-1 0-1 0 0,1 0 1 0 0,-1 0-1 0 0,0 0 0 0 0,1 0 1 0 0,-1 0-1 0 0,0 0 1 0 0,0 0-1 0 0,0 0 0 0 0,0 0 1 0 0,-1-1-1 0 0,1 1 1 0 0,0 0-1 0 0,-1-1 1 0 0,1 1-1 0 0,-1-1 0 0 0,0 0 1 0 0,1 1-1 0 0,-1-1 1 0 0,0 0-1 0 0,-1 1-3 0 0,2-2 0 0 0,0 1-1 0 0,0 0 1 0 0,0-1-1 0 0,0 1 1 0 0,0 0 0 0 0,0 0-1 0 0,0 0 1 0 0,0 0-1 0 0,0 0 1 0 0,0 0 0 0 0,1 0-1 0 0,-1 0 1 0 0,0 0-1 0 0,1 0 1 0 0,-1 1 0 0 0,1-1-1 0 0,-1 0 1 0 0,1 0-1 0 0,-1 1 1 0 0,1-1 0 0 0,0 0-1 0 0,0 1 1 0 0,0 0 0 0 0,9 25 1 0 0,-8-26-2 0 0,0 1 1 0 0,0-1 0 0 0,0 1-1 0 0,0-1 1 0 0,0 0 0 0 0,-1 1-1 0 0,1 0 1 0 0,-1-1 0 0 0,1 1-1 0 0,-1-1 1 0 0,1 1-1 0 0,-1 0 1 0 0,0-1 0 0 0,0 1-1 0 0,0 0 1 0 0,0-1 0 0 0,0 1-1 0 0,0-1 1 0 0,0 1 0 0 0,-1 0-1 0 0,1-1 1 0 0,-1 1 0 0 0,1-1-1 0 0,-1 1 1 0 0,1 0 0 0 0,-1 0 0 0 0,0-2 0 0 0,0 1 0 0 0,1-1 0 0 0,-1 1 0 0 0,0 0 0 0 0,1-1 0 0 0,-1 1 0 0 0,0-1 0 0 0,0 0 0 0 0,1 1 0 0 0,-1-1 0 0 0,0 0 0 0 0,0 1 0 0 0,0-1 0 0 0,0 0 1 0 0,1 0-1 0 0,-1 0 0 0 0,0 0 0 0 0,0 0 0 0 0,-1 0 0 0 0,2 0 0 0 0,0 0 0 0 0,-1 0 1 0 0,1 0-1 0 0,0 0 0 0 0,-1 0 0 0 0,1 0 1 0 0,0 0-1 0 0,-1 0 0 0 0,1-1 1 0 0,0 1-1 0 0,0 0 0 0 0,-1 0 0 0 0,1 0 1 0 0,0-1-1 0 0,0 1 0 0 0,-1 0 1 0 0,1 0-1 0 0,0-1 0 0 0,0 1 0 0 0,-1 0 1 0 0,1 0-1 0 0,0-1 0 0 0,0 1 1 0 0,0 0-1 0 0,0-1 0 0 0,0 1 0 0 0,-1 0 1 0 0,1-1-1 0 0,0 1 0 0 0,0 0 0 0 0,0-1 1 0 0,0 1-1 0 0,0 0 0 0 0,0-1 1 0 0,0 1-1 0 0,0 0 0 0 0,0-1 0 0 0,0 1 1 0 0,0 0-1 0 0,0-1 0 0 0,1 1 1 0 0,-1 0-1 0 0,0 0 0 0 0,0-1 0 0 0,0 1 1 0 0,0 0-1 0 0,0-1 0 0 0,1 1 1 0 0,-1 0-1 0 0,0 0 0 0 0,0-1 0 0 0,1 1 1 0 0,-1 0-1 0 0,16-37-570 0 0,-14 31 109 0 0,0-1-1 0 0,0 1 1 0 0,1 0 0 0 0,0 0 0 0 0,1 0 0 0 0,-1 1 0 0 0,1-1 0 0 0,0 1 0 0 0,0 0-1 0 0,0 0 1 0 0,1 0 0 0 0,0 0 0 0 0,0 1 0 0 0,0 0 0 0 0,1 0 461 0 0,4-5-1746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41:47.658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6 126 1200 0 0,'0'0'100'0'0,"-1"-1"1"0"0,1 1-1 0 0,-1-1 0 0 0,1 1 0 0 0,-1-1 1 0 0,1 1-1 0 0,0-1 0 0 0,-1 1 0 0 0,1-1 1 0 0,0 1-1 0 0,0-1 0 0 0,-1 0 0 0 0,1 1 0 0 0,0-1 1 0 0,0 1-1 0 0,0-1 0 0 0,0 0 0 0 0,0 1 1 0 0,0-1-1 0 0,0 0 0 0 0,0 1 0 0 0,0-1 0 0 0,0 0 1 0 0,0 1-1 0 0,0-1 0 0 0,1 1 0 0 0,-1-1 1 0 0,0 0-1 0 0,0 1 0 0 0,1-1-100 0 0,0 0 73 0 0,0 1 1 0 0,-1-1-1 0 0,1 1 1 0 0,0-1-1 0 0,0 1 1 0 0,0 0-1 0 0,0-1 0 0 0,0 1 1 0 0,0 0-1 0 0,0 0 1 0 0,0 0-1 0 0,0 0 0 0 0,1 0 1 0 0,-1 0-1 0 0,0 0 1 0 0,0 0-1 0 0,0 0-73 0 0,4 1 64 0 0,0 0 0 0 0,0 0 0 0 0,0 0 0 0 0,0 1 0 0 0,0-1 0 0 0,0 1 0 0 0,0 0 0 0 0,0 1-64 0 0,8 7 68 0 0,-9-8 13 0 0,-1 1-1 0 0,1-1 0 0 0,-1 1 1 0 0,1-1-1 0 0,0 0 1 0 0,0 0-1 0 0,0-1 0 0 0,0 1 1 0 0,3 0-81 0 0,6 6 913 0 0,-13-8-877 0 0,1 1-1 0 0,-1-1 0 0 0,1 1 0 0 0,-1-1 0 0 0,1 1 0 0 0,-1-1 0 0 0,1 1 0 0 0,0-1 0 0 0,-1 0 1 0 0,1 1-1 0 0,0-1 0 0 0,-1 0 0 0 0,1 0 0 0 0,0 1 0 0 0,-1-1 0 0 0,1 0 0 0 0,0 0 1 0 0,-1 0-1 0 0,1 0 0 0 0,0 0 0 0 0,0 0 0 0 0,-1 0 0 0 0,1 0 0 0 0,0 0 0 0 0,-1 0 0 0 0,1-1 1 0 0,0 1-1 0 0,0 0 0 0 0,-1 0 0 0 0,1-1 0 0 0,-1 1 0 0 0,1 0 0 0 0,0-1-35 0 0,7-3 73 0 0,0 0 0 0 0,0-1 0 0 0,-1 0 0 0 0,0 0 0 0 0,0 0 0 0 0,0-1-1 0 0,0 0 1 0 0,-1-1 0 0 0,1-1-73 0 0,1 0 28 0 0,0 0 0 0 0,0 0 0 0 0,1 1 0 0 0,1 0 0 0 0,2-2-28 0 0,16-14 78 0 0,-25 21-70 0 0,-1-1 0 0 0,1 0 0 0 0,0 1 0 0 0,0 0 0 0 0,0-1 1 0 0,0 1-1 0 0,0 0 0 0 0,0 0 0 0 0,0 1 0 0 0,1-1 0 0 0,-1 1 0 0 0,1 0 0 0 0,2-1-8 0 0,15-1 29 0 0,-16 2-24 0 0,0 0 1 0 0,-1 0 0 0 0,1 1 0 0 0,0 0 0 0 0,0 0 0 0 0,4 0-6 0 0,-8 1 2 0 0,1-1 1 0 0,-1 1 0 0 0,1-1 0 0 0,-1 1-1 0 0,1-1 1 0 0,-1 1 0 0 0,0 0 0 0 0,1 0-1 0 0,-1 0 1 0 0,0-1 0 0 0,1 1 0 0 0,-1 1-1 0 0,0-1 1 0 0,0 0 0 0 0,0 0 0 0 0,0 0-1 0 0,0 0 1 0 0,0 1 0 0 0,-1-1 0 0 0,1 1-1 0 0,0-1 1 0 0,-1 0 0 0 0,1 1-3 0 0,25 66 41 0 0,-26-67-38 0 0,1 0 1 0 0,-1 0-1 0 0,1 0 1 0 0,-1 0-1 0 0,1 0 0 0 0,0 0 1 0 0,0-1-1 0 0,-1 1 0 0 0,1 0 1 0 0,0 0-1 0 0,0-1 0 0 0,0 1 1 0 0,0-1-1 0 0,0 1 0 0 0,0-1 1 0 0,0 1-1 0 0,0-1 0 0 0,0 1 1 0 0,0-1-1 0 0,0 0 1 0 0,0 0-1 0 0,0 1 0 0 0,0-1 1 0 0,0 0-1 0 0,1 0 0 0 0,-1 0 1 0 0,0 0-1 0 0,0-1 0 0 0,0 1 1 0 0,0 0-1 0 0,1 0-3 0 0,40-16 407 0 0,-38 13-343 0 0,1 1 0 0 0,0 0 1 0 0,0 0-1 0 0,0 0 0 0 0,0 0 0 0 0,0 1 0 0 0,4 0-64 0 0,-3 1 12 0 0,1 1-1 0 0,-1 0 1 0 0,1 0-1 0 0,-1 1 1 0 0,0 0 0 0 0,1 0-1 0 0,-1 0 1 0 0,0 1-1 0 0,0 0 1 0 0,-1 0-1 0 0,2 1-11 0 0,35 15 51 0 0,-34-17-49 0 0,1-1 0 0 0,0 0 0 0 0,0 0 0 0 0,0 0 0 0 0,0-1 1 0 0,-1-1-1 0 0,1 0 0 0 0,0 0 0 0 0,0-1 0 0 0,7-2-2 0 0,48-4 80 0 0,-62 8-74 0 0,0 1 0 0 0,0 0 0 0 0,0 0 1 0 0,0 0-1 0 0,-1 0 0 0 0,1 0 0 0 0,0 0 0 0 0,0 0 0 0 0,0 0 0 0 0,-1 1 1 0 0,1-1-1 0 0,-1 1 0 0 0,1-1 0 0 0,0 1-6 0 0,23 29 191 0 0,-19-24-157 0 0,8 8 48 0 0,-10-10-68 0 0,1 0 1 0 0,-1 0-1 0 0,0 1 1 0 0,0-1-1 0 0,2 5-14 0 0,-4-9 9 0 0,0 0 0 0 0,0 0 0 0 0,1 0-1 0 0,-1 0 1 0 0,0-1 0 0 0,0 1-1 0 0,1-1 1 0 0,-1 0 0 0 0,0 1-1 0 0,1-1 1 0 0,-1 0 0 0 0,0 0 0 0 0,1 0-1 0 0,-1-1 1 0 0,0 1 0 0 0,2-1-9 0 0,8 1 85 0 0,119-7 268 0 0,-122 5-345 0 0,0 0 1 0 0,-1-1-1 0 0,1 0 0 0 0,-1-1 0 0 0,0 1 1 0 0,0-2-1 0 0,0 1 0 0 0,0-1 1 0 0,-1 0-1 0 0,4-4-8 0 0,0 1 16 0 0,0 1 0 0 0,0 0 1 0 0,1 1-1 0 0,3-2-16 0 0,8-1 21 0 0,-15 5-13 0 0,0 1 1 0 0,-1 0-1 0 0,1 0 1 0 0,0 0-1 0 0,0 1 1 0 0,1 1-1 0 0,3-1-8 0 0,-6 2 5 0 0,0 1 0 0 0,-1-1 0 0 0,1 1-1 0 0,-1 0 1 0 0,0 1 0 0 0,1 0 0 0 0,-1-1 0 0 0,0 1 0 0 0,0 1-1 0 0,0-1 1 0 0,0 1 0 0 0,0 0 0 0 0,-1 0 0 0 0,1 1 0 0 0,-1-1 0 0 0,0 1-1 0 0,0 0 1 0 0,0 0 0 0 0,-1 0 0 0 0,1 1 0 0 0,-1-1 0 0 0,1 3-5 0 0,-3-6 0 0 0,0 1 1 0 0,0-1-1 0 0,1 1 0 0 0,-1-1 1 0 0,0 0-1 0 0,1 0 1 0 0,-1 1-1 0 0,1-1 0 0 0,-1 0 1 0 0,1 0-1 0 0,-1 0 1 0 0,1-1-1 0 0,0 1 1 0 0,-1 0-1 0 0,1-1 0 0 0,0 1 1 0 0,0-1-1 0 0,0 1 1 0 0,0-1-1 0 0,-1 0 0 0 0,1 0 1 0 0,0 0-1 0 0,0 0 1 0 0,0 0-1 0 0,0 0 1 0 0,0 0-1 0 0,5-2 5 0 0,1 0-1 0 0,0-1 1 0 0,0 1 0 0 0,-1-2 0 0 0,6-2-5 0 0,-8 3 2 0 0,0 0 1 0 0,0 1-1 0 0,0 0 0 0 0,1 0 0 0 0,-1 0 0 0 0,0 1 1 0 0,1 0-1 0 0,-1 0 0 0 0,1 0 0 0 0,5 0-2 0 0,-1 2 4 0 0,0-1-1 0 0,0 0 1 0 0,0 0-1 0 0,0-1 1 0 0,0-1 0 0 0,0 1-1 0 0,0-2 1 0 0,-1 1-1 0 0,1-1 1 0 0,8-4-4 0 0,2 0-13 0 0,-16 5 13 0 0,9-3 2 0 0,0 0 1 0 0,1 1-1 0 0,0 1 1 0 0,-1 0-1 0 0,1 0 1 0 0,0 2-1 0 0,0 0 1 0 0,1 0 0 0 0,-1 1-1 0 0,4 1-2 0 0,-7 0 1 0 0,-1 1-1 0 0,1-1 1 0 0,0 2-1 0 0,-1-1 1 0 0,0 2 0 0 0,1-1-1 0 0,-1 1 1 0 0,0 1-1 0 0,2 1 0 0 0,-10-4-3 0 0,1-1 0 0 0,-1 0 0 0 0,0-1-1 0 0,0 1 1 0 0,1 0 0 0 0,-1-1 0 0 0,0 1 0 0 0,1-1-1 0 0,-1 0 1 0 0,1 1 0 0 0,-1-1 0 0 0,0 0-1 0 0,1-1 1 0 0,-1 1 0 0 0,1 0 0 0 0,-1-1-1 0 0,0 1 1 0 0,2-2 3 0 0,-2 2-225 0 0,-1 0 0 0 0,0-1-1 0 0,1 1 1 0 0,-1-1 0 0 0,0 0 0 0 0,0 1-1 0 0,1-1 1 0 0,-1 0 0 0 0,0 0 0 0 0,0 1-1 0 0,0-1 1 0 0,0 0 0 0 0,0 0-1 0 0,0 0 1 0 0,0-1 0 0 0,0 1 0 0 0,-1 0-1 0 0,1 0 1 0 0,0-1 225 0 0,2-1-845 0 0,3 3-108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41:50.062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0 223 304 0 0,'2'-1'102'0'0,"1"-1"0"0"0,-1 0-1 0 0,0 1 1 0 0,0-1 0 0 0,0 0 0 0 0,0 0-1 0 0,-1 0 1 0 0,1 0 0 0 0,0 0 0 0 0,-1-1-1 0 0,0 1 1 0 0,1 0 0 0 0,-1-1 0 0 0,0 1-1 0 0,0-1 1 0 0,0 0 0 0 0,-1 1 0 0 0,1-1-1 0 0,-1 0 1 0 0,1 1 0 0 0,-1-1 0 0 0,0-2-102 0 0,10-30 1466 0 0,3 24-884 0 0,-12 10-558 0 0,-1 1 0 0 0,1 0 1 0 0,0-1-1 0 0,-1 1 1 0 0,1-1-1 0 0,0 1 0 0 0,-1-1 1 0 0,1 1-1 0 0,0-1 1 0 0,-1 1-1 0 0,1-1 1 0 0,-1 1-1 0 0,1-1 0 0 0,-1 0 1 0 0,0 1-1 0 0,1-1 1 0 0,-1 0-1 0 0,1 0 1 0 0,-1 1-1 0 0,0-1 0 0 0,0 0 1 0 0,1 0-1 0 0,-1 1 1 0 0,0-1-1 0 0,0-1-24 0 0,0 1 47 0 0,1-1-1 0 0,0 1 1 0 0,-1-1 0 0 0,1 1-1 0 0,0-1 1 0 0,0 1 0 0 0,0 0-1 0 0,0 0 1 0 0,0-1 0 0 0,0 1-1 0 0,0 0 1 0 0,0 0 0 0 0,1 0-1 0 0,-1 0 1 0 0,1-1-47 0 0,0 1 66 0 0,0 0 0 0 0,-1 0 0 0 0,1-1 1 0 0,-1 1-1 0 0,1-1 0 0 0,-1 1 0 0 0,0-1 0 0 0,1 1 0 0 0,-1-1 0 0 0,0 0 1 0 0,0 0-1 0 0,0-1-66 0 0,1 1 105 0 0,0-1 0 0 0,0 1 0 0 0,0 0 0 0 0,0 0 0 0 0,1 0 0 0 0,-1 0 0 0 0,1 0 0 0 0,-1 0 0 0 0,1 1 0 0 0,1-2-105 0 0,16-11 811 0 0,-5 5-443 0 0,2-2-39 0 0,-16 10-318 0 0,0 1 1 0 0,-1-1-1 0 0,1 1 1 0 0,0-1-1 0 0,0 0 1 0 0,0 1-1 0 0,0 0 1 0 0,0-1-1 0 0,0 1 1 0 0,0 0-1 0 0,0-1 1 0 0,0 1-1 0 0,0 0 1 0 0,0 0-1 0 0,0 0 1 0 0,0 0-1 0 0,1 0 1 0 0,-1 0-1 0 0,0 0 1 0 0,0 0-1 0 0,0 0 1 0 0,0 1-1 0 0,0-1 1 0 0,0 0-1 0 0,0 1 1 0 0,0-1-1 0 0,0 1 1 0 0,0-1 0 0 0,0 1-1 0 0,-1-1 1 0 0,1 1-1 0 0,0 0 1 0 0,0-1-1 0 0,0 1 1 0 0,-1 0-1 0 0,1 0 1 0 0,0-1-1 0 0,-1 1 1 0 0,1 0-1 0 0,0 0 1 0 0,-1 0-1 0 0,1 0 1 0 0,-1 0-1 0 0,0 0 1 0 0,1 0-1 0 0,-1 0 1 0 0,0 0-1 0 0,0 0 1 0 0,1 1-12 0 0,-4 10 35 0 0,-1 1 0 0 0,0-1 0 0 0,-1 0 0 0 0,0 0 0 0 0,-1 0 0 0 0,0-1 0 0 0,-5 8-35 0 0,4-9 10 0 0,1 0 1 0 0,0 1 0 0 0,1 0-1 0 0,0 0 1 0 0,1 0-1 0 0,0 1 1 0 0,1-1-1 0 0,-1 6-10 0 0,3-11-4 0 0,0 18 7 0 0,7-19 19 0 0,7-10 21 0 0,-5 0-37 0 0,-5 4-4 0 0,0-1 0 0 0,-1 1 0 0 0,1-1 0 0 0,-1 1 0 0 0,1-1 1 0 0,-1 0-1 0 0,1 0 0 0 0,-1 0 0 0 0,0 0 0 0 0,0 0 0 0 0,0-1 0 0 0,0 1 0 0 0,-1-1 0 0 0,1 1 0 0 0,-1-1 0 0 0,1 0 0 0 0,-1 1 0 0 0,1-4-2 0 0,-2 6 7 0 0,1 0-5 0 0,0 0 0 0 0,-1 1 0 0 0,1-1 0 0 0,0 1 0 0 0,-1-1 0 0 0,1 1 0 0 0,0-1 0 0 0,-1 1 0 0 0,1 0 0 0 0,-1-1 0 0 0,1 1 0 0 0,-1 0 0 0 0,1-1 0 0 0,-1 1 1 0 0,1 0-1 0 0,-1 0 0 0 0,0 0 0 0 0,1-1 0 0 0,-1 1 0 0 0,0 0 0 0 0,0 0 0 0 0,0 0 0 0 0,0 0 0 0 0,0-1 0 0 0,0 1 0 0 0,0 0 0 0 0,0 0 0 0 0,0 0 1 0 0,0 0-1 0 0,0 0 0 0 0,0-1 0 0 0,0 1 0 0 0,-1 0-2 0 0,-4 31 53 0 0,-7 25 95 0 0,10-47-78 0 0,-1 0-1 0 0,2 0 1 0 0,-1 1-1 0 0,1-1 1 0 0,1 9-70 0 0,0-18 9 0 0,0-1 1 0 0,-1 0-1 0 0,1 0 1 0 0,0 1-1 0 0,0-1 1 0 0,0 0-1 0 0,0 1 1 0 0,-1-1-1 0 0,1 0 1 0 0,0 0-1 0 0,0 1 1 0 0,-1-1-1 0 0,1 0 1 0 0,0 0-1 0 0,0 0 1 0 0,-1 1-1 0 0,1-1 1 0 0,0 0-1 0 0,-1 0 1 0 0,1 0-1 0 0,0 0 1 0 0,-1 0-1 0 0,1 1 1 0 0,0-1-1 0 0,-1 0 1 0 0,1 0-1 0 0,0 0 1 0 0,-1 0-1 0 0,1 0-9 0 0,-3-1 215 0 0,8-1-69 0 0,10-4-89 0 0,-1 1 0 0 0,1-2 0 0 0,-1 0 0 0 0,-1-1 0 0 0,1 0 0 0 0,-1-1 0 0 0,0 0 0 0 0,-1-1 0 0 0,0-1 0 0 0,4-5-57 0 0,3-3 16 0 0,1 2 0 0 0,0 0 0 0 0,1 1 0 0 0,14-8-16 0 0,-19 16 6 0 0,0 0 1 0 0,0 2-1 0 0,0-1 1 0 0,8 0-7 0 0,-11 2 4 0 0,-12 5-3 0 0,-1 0 0 0 0,1-1-1 0 0,0 1 1 0 0,-1-1 0 0 0,1 1-1 0 0,0 0 1 0 0,-1 0 0 0 0,1-1-1 0 0,0 1 1 0 0,-1 0 0 0 0,1 0 0 0 0,0 0-1 0 0,0 0 1 0 0,-1 0 0 0 0,1 0-1 0 0,0 0 1 0 0,0 0 0 0 0,-1 0-1 0 0,1 0 1 0 0,0 0 0 0 0,0 0-1 0 0,-1 0 1 0 0,1 1 0 0 0,0-1 0 0 0,-1 0-1 0 0,1 1 1 0 0,0-1 0 0 0,-1 0-1 0 0,1 1 1 0 0,-1-1 0 0 0,1 1-1 0 0,0-1 1 0 0,-1 1 0 0 0,1-1-1 0 0,-1 1 1 0 0,1-1 0 0 0,-1 1-1 0 0,0 0 1 0 0,1-1 0 0 0,-1 1 0 0 0,0 0-1 0 0,1-1 1 0 0,-1 1 0 0 0,0 0-1 0 0,0-1 1 0 0,1 1 0 0 0,-1 0-1 0 0,0 0 1 0 0,0-1 0 0 0,0 1-1 0 0,0 0 1 0 0,0 0 0 0 0,0-1-1 0 0,0 1 1 0 0,0 0 0 0 0,0 0 0 0 0,-1-1-1 0 0,1 1 1 0 0,0 0 0 0 0,-1 0-1 0 0,-1 8 14 0 0,0 1 1 0 0,-1-1 0 0 0,-1 0 0 0 0,-2 5-15 0 0,2-5 6 0 0,-2 12 7 0 0,5-16-10 0 0,-1 1 1 0 0,1-1-1 0 0,-1 0 1 0 0,0 0-1 0 0,-1 0 1 0 0,1-1-1 0 0,-1 1 1 0 0,0-1-1 0 0,0 1 1 0 0,-3 2-4 0 0,6-7 1 0 0,0 0-1 0 0,0 0 1 0 0,1 0-1 0 0,-1 0 1 0 0,0 0-1 0 0,0 0 1 0 0,0 0-1 0 0,0 0 1 0 0,0 0-1 0 0,0 0 1 0 0,0 0 0 0 0,0 0-1 0 0,0 0 1 0 0,0 0-1 0 0,0 0 1 0 0,0 0-1 0 0,0 0 1 0 0,1 0-1 0 0,-1 0 1 0 0,0 0 0 0 0,0 0-1 0 0,0 0 1 0 0,0 0-1 0 0,0 0 1 0 0,0 1-1 0 0,0-1 1 0 0,0 0-1 0 0,0 0 1 0 0,0 0-1 0 0,0 0 1 0 0,0 0 0 0 0,0 0-1 0 0,0 0 1 0 0,0 0-1 0 0,0 0 1 0 0,0 0-1 0 0,0 0 1 0 0,0 0-1 0 0,1 0 1 0 0,-1 0 0 0 0,0 0-1 0 0,0 1 0 0 0,13-8 4 0 0,20-11 0 0 0,114-99 2 0 0,-116 95 3 0 0,33-17-9 0 0,-37 23 1 0 0,-22 14-2 0 0,0 0-1 0 0,-1 0 1 0 0,1 0 0 0 0,0 1 0 0 0,0 0 0 0 0,0 0 0 0 0,0 0 0 0 0,0 0 0 0 0,0 1 0 0 0,0 0 0 0 0,4 0 1 0 0,-8 0-1 0 0,1 0 1 0 0,0 0 0 0 0,-1 0-1 0 0,1 0 1 0 0,0 0 0 0 0,-1 1-1 0 0,1-1 1 0 0,-1 1 0 0 0,1-1-1 0 0,-1 1 1 0 0,1-1 0 0 0,-1 1-1 0 0,1 0 1 0 0,-1 0 0 0 0,1 0-1 0 0,-1-1 1 0 0,0 1 0 0 0,0 1-1 0 0,1-1 1 0 0,-1 0 0 0 0,0 0-1 0 0,0 0 1 0 0,0 1 0 0 0,0-1-1 0 0,0 0 1 0 0,-1 1 0 0 0,1-1-1 0 0,0 1 1 0 0,-1-1 0 0 0,1 1-1 0 0,-1-1 1 0 0,1 1 0 0 0,-1-1-1 0 0,0 1 1 0 0,1 0 0 0 0,-1 0 0 0 0,1 17 6 0 0,-1-14-2 0 0,0 0 0 0 0,0-1-1 0 0,0 1 1 0 0,0 0 0 0 0,-1 0-1 0 0,1-1 1 0 0,-1 1 0 0 0,0 0 0 0 0,-2 2-4 0 0,-5 26 8 0 0,8-28-6 0 0,-1 0-1 0 0,0 0 1 0 0,0 0 0 0 0,-1 0 0 0 0,1 0 0 0 0,-1-1 0 0 0,0 1 0 0 0,0 0 0 0 0,-1-1 0 0 0,0 0-1 0 0,1 1 1 0 0,-2 0-2 0 0,1-3 0 0 0,1 0 1 0 0,0 0-1 0 0,1 0 0 0 0,-1 1 0 0 0,0-1 0 0 0,1 1 0 0 0,-1-1 0 0 0,1 1 0 0 0,0-1 0 0 0,0 1 0 0 0,0 0 0 0 0,0 0 1 0 0,0-1-1 0 0,0 3 0 0 0,1-5 0 0 0,0 1 0 0 0,0 0 1 0 0,0-1-1 0 0,0 1 0 0 0,-1-1 1 0 0,1 1-1 0 0,0-1 1 0 0,0 1-1 0 0,-1-1 0 0 0,1 1 1 0 0,0-1-1 0 0,-1 1 0 0 0,1-1 1 0 0,-1 1-1 0 0,1-1 0 0 0,0 1 1 0 0,-1-1-1 0 0,1 0 1 0 0,-1 1-1 0 0,1-1 0 0 0,-2 1 0 0 0,2-1 0 0 0,0 0 0 0 0,-1 0 0 0 0,1 0-1 0 0,0 1 1 0 0,-1-1 0 0 0,1 0 0 0 0,0 0 0 0 0,-1 1-1 0 0,1-1 1 0 0,0 0 0 0 0,0 1 0 0 0,-1-1 0 0 0,1 0-1 0 0,0 1 1 0 0,0-1 0 0 0,-1 0 0 0 0,1 1 0 0 0,0-1-1 0 0,0 0 1 0 0,0 1 0 0 0,0-1 0 0 0,0 1 0 0 0,0-1-1 0 0,0 1 1 0 0,0-1 0 0 0,0 0 0 0 0,0 1 0 0 0,0-1-1 0 0,0 1 1 0 0,0-1 0 0 0,0 0 0 0 0,0 1-1 0 0,0-1 1 0 0,0 1 0 0 0,0-1 0 0 0,0 0 0 0 0,1 1 0 0 0,-1 0-2 0 0,0-1 1 0 0,0 1 0 0 0,1-1-1 0 0,-1 1 1 0 0,0 0-1 0 0,1-1 1 0 0,-1 1 0 0 0,1-1-1 0 0,-1 1 1 0 0,0-1 0 0 0,1 0-1 0 0,-1 1 1 0 0,1-1 0 0 0,-1 1-1 0 0,1-1 1 0 0,-1 0-1 0 0,1 1 1 0 0,0-1 0 0 0,-1 0-1 0 0,1 0 1 0 0,-1 1 0 0 0,1-1-1 0 0,0 0 1 0 0,0 0 1 0 0,25 1-9 0 0,-22-2 9 0 0,1 0-1 0 0,0 0 1 0 0,-1-1-1 0 0,0 0 1 0 0,1 0-1 0 0,-1 0 0 0 0,0 0 1 0 0,0 0-1 0 0,0-1 1 0 0,1-1 0 0 0,40-33 12 0 0,-29 22-8 0 0,-3 2 2 0 0,1 1-1 0 0,1 0 1 0 0,0 0 0 0 0,9-4-6 0 0,123-80 21 0 0,-139 92-21 0 0,-1 0 0 0 0,1 1 0 0 0,0 0 0 0 0,-1 0 1 0 0,1 1-1 0 0,1 0 0 0 0,-1 0 0 0 0,0 1 0 0 0,9 0 0 0 0,-15 1-1 0 0,1-1 0 0 0,0 2 0 0 0,-1-1 0 0 0,1 0 0 0 0,0 0 0 0 0,-1 1 0 0 0,1-1 0 0 0,0 1 1 0 0,-1 0-1 0 0,1 0 0 0 0,-1 0 0 0 0,0 0 0 0 0,1 1 0 0 0,-1-1 0 0 0,0 0 0 0 0,0 1 0 0 0,0 0 0 0 0,0-1 0 0 0,0 1 0 0 0,0 0 0 0 0,0 0 0 0 0,0 0 0 0 0,-1 0 0 0 0,1 1 0 0 0,-1-1 0 0 0,0 0 0 0 0,1 1 0 0 0,-1-1 1 0 0,0 0-1 0 0,0 1 0 0 0,-1 0 0 0 0,1 2 1 0 0,19 113 14 0 0,-19-116-14 0 0,-1-1 0 0 0,0 0 0 0 0,0 1 0 0 0,0-1 0 0 0,1 0-1 0 0,-1 1 1 0 0,0-1 0 0 0,1 0 0 0 0,0 0 0 0 0,-1 1 0 0 0,1-1-1 0 0,0 0 1 0 0,-1 0 0 0 0,1 0 0 0 0,0 0 0 0 0,0 0 0 0 0,0 0-1 0 0,0 0 1 0 0,0 0 0 0 0,0 0 0 0 0,0 0 0 0 0,0-1 0 0 0,0 1 0 0 0,0 0-1 0 0,1-1 1 0 0,-1 1 0 0 0,0-1 0 0 0,1 1 0 0 0,4 0 5 0 0,-1-1-1 0 0,0 1 1 0 0,0-1 0 0 0,1 0 0 0 0,-1 0 0 0 0,5-2-5 0 0,-5 2-1 0 0,-1-1 1 0 0,0 1 0 0 0,0 0 0 0 0,1 0 0 0 0,-1 0 0 0 0,0 0-1 0 0,1 1 1 0 0,-1 0 0 0 0,3 1 0 0 0,4 2 2 0 0,0 1 0 0 0,1-1 0 0 0,-1-1 0 0 0,1 0 0 0 0,0-1 0 0 0,-1 0 1 0 0,1-1-1 0 0,0 0 0 0 0,7-1-2 0 0,29-2 29 0 0,25-5-29 0 0,-23 2 4 0 0,-9 1-2 0 0,-1 3 0 0 0,1 1-1 0 0,24 3-1 0 0,-28 5-32 0 0,-33-7 34 0 0,0 1-1 0 0,-1-1 0 0 0,1 0 1 0 0,0-1-1 0 0,0 1 0 0 0,0-1 1 0 0,0 1-1 0 0,0-1 0 0 0,0 0 1 0 0,0-1-1 0 0,0 1 0 0 0,-1-1 1 0 0,1 1-1 0 0,0-1 0 0 0,0-1 1 0 0,0 1-1 0 0,-1 0 0 0 0,1-1 1 0 0,0 0-2 0 0,21-17-1 0 0,7-5-37 0 0,-30 23 39 0 0,0 0 0 0 0,0 0 0 0 0,0 1 0 0 0,0-1 0 0 0,-1 0-1 0 0,1 0 1 0 0,0 1 0 0 0,0 0 0 0 0,0-1 0 0 0,0 1 0 0 0,1 0 0 0 0,-1 0 0 0 0,0 0 0 0 0,0 0 0 0 0,0 0 0 0 0,1 1-1 0 0,-2-1 0 0 0,1 1 0 0 0,-1 0 0 0 0,1-1 0 0 0,-1 1 0 0 0,1 0 1 0 0,-1 0-1 0 0,0 0 0 0 0,0 0 0 0 0,1 1 0 0 0,-1-1 0 0 0,0 0 0 0 0,0 0 1 0 0,0 1-1 0 0,0-1 0 0 0,0 1 0 0 0,-1-1 0 0 0,1 1 0 0 0,0-1 1 0 0,-1 1-1 0 0,13 36 2 0 0,-6-16 9 0 0,-7-21-10 0 0,1 0 0 0 0,-1 0 0 0 0,1 0 1 0 0,-1 0-1 0 0,1 0 0 0 0,-1 0 0 0 0,1 0 0 0 0,0 0 1 0 0,0-1-1 0 0,-1 1 0 0 0,1 0 0 0 0,0 0 1 0 0,0-1-1 0 0,0 1 0 0 0,0 0 0 0 0,0-1 1 0 0,0 1-1 0 0,0-1 0 0 0,0 1 0 0 0,0-1 0 0 0,0 0 1 0 0,0 1-1 0 0,0-1 0 0 0,0 0 0 0 0,1 0 1 0 0,-1 0-1 0 0,0 0 0 0 0,0 0 0 0 0,0 0 0 0 0,0 0 1 0 0,0 0-1 0 0,0 0 0 0 0,0-1 0 0 0,1 1 1 0 0,-1 0-1 0 0,1-1-1 0 0,5-2-2 0 0,1 0 0 0 0,-1-1 0 0 0,0 0 1 0 0,0 0-1 0 0,2-2 2 0 0,19-9-26 0 0,-27 15 27 0 0,0 1 0 0 0,0-1-1 0 0,-1 1 1 0 0,1-1 0 0 0,0 0 0 0 0,0 1-1 0 0,0 0 1 0 0,0-1 0 0 0,-1 1 0 0 0,1-1-1 0 0,0 1 1 0 0,0 0 0 0 0,-1 0 0 0 0,1-1 0 0 0,-1 1-1 0 0,1 0 1 0 0,-1 0 0 0 0,1 0 0 0 0,-1 0-1 0 0,1 0 1 0 0,-1 0 0 0 0,0 0 0 0 0,1 0-1 0 0,-1 0 1 0 0,0-1 0 0 0,0 1 0 0 0,0 0 0 0 0,0 0-1 0 0,0 0 1 0 0,0 1-1 0 0,4 33 2 0 0,-4-29-13 0 0,1 19 101 0 0,5-21-168 0 0,6-14-224 0 0,11-19-1701 0 0,-16 22 1056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41:52.908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178 180 816 0 0,'0'-1'54'0'0,"0"1"-1"0"0,0-1 1 0 0,0 0 0 0 0,-1 0-1 0 0,1 0 1 0 0,0 0 0 0 0,-1 0-1 0 0,1 0 1 0 0,-1 1 0 0 0,1-1-1 0 0,-1 0 1 0 0,1 0 0 0 0,-1 1-1 0 0,1-1 1 0 0,-1 0-1 0 0,0 1 1 0 0,0-1 0 0 0,1 1-1 0 0,-1-1 1 0 0,0 1 0 0 0,0-1-1 0 0,1 1 1 0 0,-1-1 0 0 0,0 1-1 0 0,0 0 1 0 0,0-1 0 0 0,0 1-1 0 0,0 0 1 0 0,0 0 0 0 0,0 0-1 0 0,1 0 1 0 0,-1 0-1 0 0,0 0 1 0 0,0 0 0 0 0,-1 0-54 0 0,0 0 15 0 0,0 0 0 0 0,-1 0 0 0 0,1 0 0 0 0,0 0 0 0 0,0 0 0 0 0,-1 1 0 0 0,1-1 0 0 0,0 1 0 0 0,0 0 0 0 0,-1 0 0 0 0,1 0 1 0 0,0 0-1 0 0,0 0 0 0 0,-1 0-15 0 0,-9 9 51 0 0,10-9-33 0 0,0 0 1 0 0,0 0 0 0 0,0 1-1 0 0,1-1 1 0 0,-1 1 0 0 0,1-1-1 0 0,-1 1 1 0 0,1 0-1 0 0,-1-1 1 0 0,1 1 0 0 0,0 0-1 0 0,-1 1-18 0 0,-4 9 391 0 0,0-1-1 0 0,-1 1 1 0 0,0-2-1 0 0,-1 1 1 0 0,-1 0-391 0 0,8-10 89 0 0,-1 0 0 0 0,1 0-1 0 0,-1 0 1 0 0,0-1 0 0 0,1 1 0 0 0,-1 0 0 0 0,0 0 0 0 0,0-1 0 0 0,1 1-1 0 0,-1-1 1 0 0,0 0 0 0 0,0 1 0 0 0,0-1 0 0 0,0 0 0 0 0,-1 0-89 0 0,-12-2 1961 0 0,20 0-1890 0 0,0 1 0 0 0,0-1-1 0 0,-1 0 1 0 0,1-1 0 0 0,-1 1 0 0 0,1-1 0 0 0,-1 0 0 0 0,0 0 0 0 0,0 0 0 0 0,0 0 0 0 0,0-1-1 0 0,2-3-70 0 0,51-56 123 0 0,-57 63-118 0 0,0-1 0 0 0,0 1-1 0 0,0 0 1 0 0,0 0 0 0 0,0 0-1 0 0,1-1 1 0 0,-1 1 0 0 0,0 0-1 0 0,0 0 1 0 0,0 0 0 0 0,0-1-1 0 0,0 1 1 0 0,0 0 0 0 0,0 0-1 0 0,1 0 1 0 0,-1 0-1 0 0,0-1 1 0 0,0 1 0 0 0,0 0-1 0 0,0 0 1 0 0,1 0 0 0 0,-1 0-1 0 0,0 0 1 0 0,0 0 0 0 0,0-1-1 0 0,1 1 1 0 0,-1 0 0 0 0,0 0-1 0 0,0 0 1 0 0,1 0 0 0 0,-1 0-1 0 0,0 0 1 0 0,0 0 0 0 0,0 0-1 0 0,1 0 1 0 0,-1 0 0 0 0,0 0-1 0 0,0 0 1 0 0,0 0 0 0 0,1 0-1 0 0,-1 0 1 0 0,0 1-1 0 0,0-1 1 0 0,1 0 0 0 0,-1 0-1 0 0,0 0 1 0 0,0 0 0 0 0,0 0-1 0 0,0 0 1 0 0,1 0 0 0 0,-1 1-1 0 0,0-1 1 0 0,0 0 0 0 0,0 0-1 0 0,0 0 1 0 0,0 0 0 0 0,1 1-1 0 0,-1-1 1 0 0,0 0 0 0 0,0 0-1 0 0,0 0 1 0 0,0 1 0 0 0,0-1-1 0 0,0 0-4 0 0,2 26 331 0 0,-8 38 45 0 0,2-42-311 0 0,3-18-56 0 0,0 0 1 0 0,0 0-1 0 0,1 1 1 0 0,-1-1-1 0 0,1 0 1 0 0,0 1-1 0 0,0-1 1 0 0,1 1-1 0 0,-1-1 0 0 0,1 0 1 0 0,0 1-10 0 0,-1-4 4 0 0,0 0-1 0 0,0 0 1 0 0,0-1-1 0 0,1 1 1 0 0,-1 0 0 0 0,0 0-1 0 0,0-1 1 0 0,1 1-1 0 0,-1 0 1 0 0,1-1 0 0 0,-1 1-1 0 0,0 0 1 0 0,1-1 0 0 0,-1 1-1 0 0,1-1 1 0 0,-1 1-1 0 0,1-1 1 0 0,0 1 0 0 0,-1-1-1 0 0,1 1 1 0 0,-1-1-1 0 0,1 0 1 0 0,0 1 0 0 0,0-1-1 0 0,-1 0 1 0 0,1 1 0 0 0,0-1-1 0 0,-1 0 1 0 0,1 0-1 0 0,0 0 1 0 0,0 0 0 0 0,-1 0-1 0 0,1 1 1 0 0,0-2-1 0 0,0 1 1 0 0,-1 0 0 0 0,1 0-1 0 0,0 0 1 0 0,0 0-1 0 0,-1 0 1 0 0,1 0 0 0 0,0-1-1 0 0,0 1 1 0 0,-1 0 0 0 0,1-1-1 0 0,0 1 1 0 0,-1-1-1 0 0,1 1 1 0 0,-1 0 0 0 0,1-1-1 0 0,0 1 1 0 0,-1-1-4 0 0,35-31 109 0 0,-31 27-85 0 0,175-200 344 0 0,-164 187-360 0 0,-9 9-9 0 0,1 0 1 0 0,0 1 0 0 0,0 0 0 0 0,1 0 0 0 0,0 0-1 0 0,1 1 1 0 0,0 1 0 0 0,0-1 0 0 0,0 2 0 0 0,6-4 0 0 0,-14 9 1 0 0,0-1 1 0 0,0 1-1 0 0,0-1 1 0 0,1 1-1 0 0,-1-1 1 0 0,0 1-1 0 0,1 0 1 0 0,-1 0-1 0 0,0 0 1 0 0,1 0-1 0 0,-1 0 1 0 0,0 0-1 0 0,1 0 1 0 0,-1 0-1 0 0,0 0 1 0 0,0 1-1 0 0,1-1 0 0 0,-1 0 1 0 0,0 1-1 0 0,1-1 1 0 0,-1 1-1 0 0,0 0 1 0 0,0-1-1 0 0,0 1 1 0 0,0 0-1 0 0,0-1 1 0 0,1 2-2 0 0,0 0 3 0 0,0 1 0 0 0,0 0-1 0 0,-1-1 1 0 0,1 1 0 0 0,-1 0 0 0 0,1 0 0 0 0,-1 0 0 0 0,0 0-1 0 0,0 0 1 0 0,0 0 0 0 0,0 3-3 0 0,1 9 9 0 0,-1 0-1 0 0,0 1 1 0 0,-1-1-1 0 0,-1 10-8 0 0,1-16 9 0 0,-2 51-10 0 0,2-57 2 0 0,0 1 0 0 0,0-1 0 0 0,1 1 0 0 0,-1-1 0 0 0,1 1-1 0 0,0-1 1 0 0,0 0 0 0 0,0 1 0 0 0,0-1 0 0 0,1 0 0 0 0,-1 0-1 0 0,1 0 1 0 0,0 0 0 0 0,1 1-1 0 0,-3-4 1 0 0,1 1 1 0 0,0-1-1 0 0,-1 0 0 0 0,1 0 0 0 0,-1 0 1 0 0,1 0-1 0 0,0 0 0 0 0,-1 1 0 0 0,1-1 1 0 0,0 0-1 0 0,-1 0 0 0 0,1-1 1 0 0,-1 1-1 0 0,1 0 0 0 0,0 0 0 0 0,-1 0 1 0 0,1 0-1 0 0,-1 0 0 0 0,1-1 0 0 0,0 1 1 0 0,-1 0-1 0 0,1-1 0 0 0,-1 1 0 0 0,1 0 1 0 0,0-1-2 0 0,19-12 2 0 0,-12 7 5 0 0,0 2-6 0 0,1 0 0 0 0,0 1 0 0 0,0-1 0 0 0,0 2 0 0 0,1-1-1 0 0,-1 2 1 0 0,0-1 0 0 0,1 1 0 0 0,0 0-1 0 0,22-3 0 0 0,-17 2 2 0 0,-9 2-1 0 0,0-1 0 0 0,1 0 0 0 0,-1 0 0 0 0,1 0 0 0 0,-1-1 0 0 0,3-1-1 0 0,-7 2 0 0 0,0 0 0 0 0,0 1 0 0 0,-1-1 0 0 0,1 1 0 0 0,0-1 0 0 0,0 1 0 0 0,0 0 0 0 0,0 0 0 0 0,0 0-1 0 0,0 0 1 0 0,0 0 0 0 0,0 0 0 0 0,0 1 0 0 0,0-1 0 0 0,0 1 0 0 0,0-1 0 0 0,0 1 0 0 0,0 0 0 0 0,1 0 0 0 0,2 2 0 0 0,-1-1 0 0 0,1 1 0 0 0,-1 0 0 0 0,1 0 0 0 0,-1 0 0 0 0,0 0 0 0 0,0 1 0 0 0,-3-2 1 0 0,-1-1 0 0 0,1 0 0 0 0,-1 0 0 0 0,0 1 0 0 0,1-1 0 0 0,-1 1 1 0 0,0-1-1 0 0,0 0 0 0 0,0 1 0 0 0,0-1 0 0 0,0 0 0 0 0,0 1 0 0 0,0-1 0 0 0,-1 1 0 0 0,1-1 0 0 0,0 0 0 0 0,-1 1 0 0 0,1-1 0 0 0,-1 0 0 0 0,1 0 0 0 0,-1 1 1 0 0,0-1-1 0 0,0 0 0 0 0,1 0 0 0 0,-1 0 0 0 0,0 0 0 0 0,0 0 0 0 0,0 0 0 0 0,-1 0-1 0 0,-6 14 10 0 0,6-10-8 0 0,0-1 0 0 0,0 0-1 0 0,0 0 1 0 0,0 0 0 0 0,0 0 0 0 0,-1-1-1 0 0,0 1 1 0 0,-1 0-2 0 0,2-1 1 0 0,-1 1 0 0 0,0-1 0 0 0,1 0 1 0 0,0 1-1 0 0,0 0 0 0 0,0-1 0 0 0,0 1 0 0 0,1 0 0 0 0,-2 4-1 0 0,2-3 1 0 0,1-3 0 0 0,-1 0 0 0 0,1 0 0 0 0,-1 0 0 0 0,1 1 0 0 0,0-1 0 0 0,0 0 0 0 0,0 0 0 0 0,0 0 0 0 0,0 1 0 0 0,0-1 0 0 0,1 0-1 0 0,-1-1 2 0 0,1 0 0 0 0,0 0 0 0 0,-1-1 0 0 0,1 1 0 0 0,0 0 0 0 0,-1-1 0 0 0,1 1 0 0 0,0-1 0 0 0,0 1 0 0 0,0-1 0 0 0,0 1 0 0 0,-1-1 0 0 0,1 1 0 0 0,0-1 0 0 0,0 0 0 0 0,0 0 0 0 0,0 1 1 0 0,0-1-1 0 0,0 0 0 0 0,0 0 0 0 0,0 0 0 0 0,0 0 0 0 0,0 0 0 0 0,0 0 0 0 0,0 0 0 0 0,0-1 0 0 0,0 1 0 0 0,-1 0 0 0 0,1 0 0 0 0,0-1 0 0 0,1 0-2 0 0,3-1 26 0 0,0-1-1 0 0,0 1 1 0 0,0-2-1 0 0,0 1 1 0 0,-1 0 0 0 0,1-1-1 0 0,-1 0 1 0 0,0 0-1 0 0,0 0 1 0 0,0-1-1 0 0,-1 1 1 0 0,1-1 0 0 0,1-4-26 0 0,14-14 127 0 0,-3 8-74 0 0,0 2-1 0 0,2 0 1 0 0,-1 0-1 0 0,1 2 1 0 0,1 0-1 0 0,2 0-52 0 0,14-8 40 0 0,-30 16-38 0 0,0 0 1 0 0,0 1-1 0 0,1 0 0 0 0,-1 0 1 0 0,0 1-1 0 0,1-1 1 0 0,0 1-1 0 0,-1 0 0 0 0,1 0 1 0 0,0 1-1 0 0,-1 0 1 0 0,1 0-1 0 0,0 0 0 0 0,0 1 1 0 0,-1 0-1 0 0,1 0 0 0 0,-1 0 1 0 0,1 1-1 0 0,-1-1 1 0 0,1 2-1 0 0,-1-1 0 0 0,0 0 1 0 0,0 1-3 0 0,-2-2 3 0 0,1 7 29 0 0,-1 3-26 0 0,-3-9-6 0 0,1 0 1 0 0,0 0-1 0 0,-1 0 0 0 0,1 0 1 0 0,0 0-1 0 0,0-1 0 0 0,0 1 0 0 0,0 0 1 0 0,0-1-1 0 0,1 1 0 0 0,-1-1 1 0 0,0 1-1 0 0,1-1 0 0 0,-1 0 1 0 0,1 1-1 0 0,0-1 0 0 0,-1 0 1 0 0,1 0-1 0 0,0 0 0 0 0,-1 0 0 0 0,1-1 1 0 0,0 1-1 0 0,0 0 0 0 0,0-1 1 0 0,0 1-1 0 0,0-1 0 0 0,0 0 1 0 0,0 0-1 0 0,0 1 0 0 0,0-1 0 0 0,3 0 3 0 0,0-1-1 0 0,-1 1 0 0 0,1 0 1 0 0,0-1-1 0 0,-1 0 0 0 0,1 0 1 0 0,0-1-1 0 0,-1 1 0 0 0,0-1 1 0 0,1 0-1 0 0,-1 0 0 0 0,2-2-2 0 0,25-14 9 0 0,2 1-1 0 0,0 1 1 0 0,32-10-9 0 0,-55 22 3 0 0,-1 1 1 0 0,1 0 0 0 0,-1 0 0 0 0,1 1-1 0 0,0 0 1 0 0,0 1 0 0 0,0 0 0 0 0,0 1-1 0 0,0 0 1 0 0,0 0-4 0 0,-9 1 2 0 0,0 0-1 0 0,0 0 1 0 0,-1 0 0 0 0,1 0-1 0 0,0 0 1 0 0,0 0 0 0 0,0 1-1 0 0,-1-1 1 0 0,1 0-1 0 0,-1 0 1 0 0,1 0 0 0 0,-1 1-1 0 0,1-1 1 0 0,-1 0 0 0 0,0 1-1 0 0,0-1 1 0 0,0 0 0 0 0,0 1-1 0 0,0-1 1 0 0,0 0 0 0 0,0 1-1 0 0,0-1 1 0 0,0 0 0 0 0,0 1-1 0 0,-1-1-1 0 0,-6 39 11 0 0,-8-19-11 0 0,13-19 4 0 0,-1 1 1 0 0,1-1-1 0 0,0 1 0 0 0,0 0 0 0 0,0 0 1 0 0,1 0-1 0 0,-1 0 0 0 0,1 0 0 0 0,-1 0 0 0 0,1 0 1 0 0,-1 2-5 0 0,3-4 0 0 0,-1-1 1 0 0,0 0-1 0 0,0 0 1 0 0,0 0 0 0 0,0 1-1 0 0,0-1 1 0 0,0 0-1 0 0,0 0 1 0 0,0 0-1 0 0,0 1 1 0 0,0-1-1 0 0,0 0 1 0 0,1 0 0 0 0,-1 0-1 0 0,0 0 1 0 0,0 0-1 0 0,0 1 1 0 0,0-1-1 0 0,0 0 1 0 0,1 0 0 0 0,-1 0-1 0 0,0 0 1 0 0,0 0-1 0 0,0 0 1 0 0,1 0-1 0 0,-1 1 1 0 0,0-1-1 0 0,0 0 1 0 0,0 0 0 0 0,1 0-1 0 0,-1 0 1 0 0,0 0-1 0 0,0 0 1 0 0,0 0-1 0 0,1 0 1 0 0,-1 0 0 0 0,0 0-1 0 0,0 0 1 0 0,1 0-1 0 0,-1 0 1 0 0,0 0-1 0 0,0-1 1 0 0,0 1-1 0 0,1 0 0 0 0,15-5 8 0 0,13-12-31 0 0,-20 14 24 0 0,-1 0 0 0 0,1 1 0 0 0,0 0 0 0 0,-1 0 0 0 0,1 1 0 0 0,0 0 0 0 0,6 1-1 0 0,27 4 5 0 0,-40-3-4 0 0,0-1-1 0 0,0 1 0 0 0,0-1 0 0 0,0 1 0 0 0,0 0 1 0 0,0-1-1 0 0,0 1 0 0 0,0 0 0 0 0,-1 0 1 0 0,1 1-1 0 0,0-1 0 0 0,-1 0 0 0 0,1 1 0 0 0,-1-1 1 0 0,1 0-1 0 0,-1 1 0 0 0,1 1 0 0 0,0-1 0 0 0,-1-1 1 0 0,0 1-1 0 0,1-1 0 0 0,-1 1 0 0 0,0-1 1 0 0,1 0-1 0 0,0 0 0 0 0,-1 1 0 0 0,1-1 1 0 0,0 0-1 0 0,0-1 0 0 0,-1 1 1 0 0,1 0-1 0 0,0 0 0 0 0,0-1 0 0 0,0 1 1 0 0,0-1-1 0 0,0 0 0 0 0,0 1 0 0 0,0-1 1 0 0,0 0-1 0 0,0 0 0 0 0,0 0 0 0 0,0-1 1 0 0,0 1-1 0 0,0 0 0 0 0,0-1 1 0 0,0 1-1 0 0,0-1 0 0 0,1 0 0 0 0,6-2 5 0 0,0 0 1 0 0,0-1-1 0 0,0 1 0 0 0,0-2 1 0 0,0 1-1 0 0,0-2-5 0 0,15-12 1 0 0,0 0 1 0 0,-2-2-1 0 0,17-19-1 0 0,8-6 24 0 0,-38 36-23 0 0,-3 3-1 0 0,1 0 0 0 0,-1 1 0 0 0,1 0-1 0 0,0 0 1 0 0,2 0 0 0 0,-7 3 0 0 0,0 1 0 0 0,1 0 0 0 0,0 0 0 0 0,-1 0-1 0 0,1 0 1 0 0,0 1 0 0 0,-1-1 0 0 0,1 1 0 0 0,0 0 0 0 0,0-1 0 0 0,-1 1-1 0 0,1 1 1 0 0,0-1 0 0 0,0 0 0 0 0,-1 0 0 0 0,1 1 0 0 0,0 0-1 0 0,1 0 1 0 0,-3 0 1 0 0,1 0-1 0 0,-1 0 1 0 0,0 0-1 0 0,1 0 1 0 0,-1 1-1 0 0,0-1 1 0 0,0 0-1 0 0,1 1 1 0 0,-1-1-1 0 0,0 1 1 0 0,-1-1-1 0 0,1 1 1 0 0,0 0-1 0 0,0-1 1 0 0,-1 1-1 0 0,1 0 0 0 0,-1-1 1 0 0,1 1-1 0 0,-1 0 1 0 0,0 0-1 0 0,1-1 1 0 0,-1 1-1 0 0,0 0 1 0 0,0 0-1 0 0,-1 1 0 0 0,-2 61 20 0 0,0-33-13 0 0,1 29-7 0 0,2-60 0 0 0,0 0 1 0 0,0 0-1 0 0,0 1 0 0 0,0-1 1 0 0,0 0-1 0 0,0 0 0 0 0,0 0 0 0 0,0 0 1 0 0,0 1-1 0 0,0-1 0 0 0,0 0 1 0 0,0 0-1 0 0,0 0 0 0 0,0 0 0 0 0,-1 1 1 0 0,1-1-1 0 0,0 0 0 0 0,0 0 1 0 0,0 0-1 0 0,0 0 0 0 0,0 0 0 0 0,0 0 1 0 0,0 1-1 0 0,-1-1 0 0 0,1 0 1 0 0,0 0-1 0 0,0 0 0 0 0,0 0 0 0 0,0 0 1 0 0,0 0-1 0 0,-1 0 0 0 0,1 0 1 0 0,0 0-1 0 0,0 0 0 0 0,0 0 0 0 0,0 0 1 0 0,-1 0-1 0 0,1 0 0 0 0,0 0 1 0 0,0 0-1 0 0,0 0 0 0 0,0 0 0 0 0,-1 0 1 0 0,1 0-1 0 0,0 0 0 0 0,0 0 1 0 0,0 0-1 0 0,5-1 22 0 0,-2 2-20 0 0,1 0 0 0 0,-1-1 0 0 0,1 0 0 0 0,-1 0 0 0 0,1 0 0 0 0,0 0 0 0 0,-1-1 0 0 0,1 1 0 0 0,-1-1 0 0 0,1 0 0 0 0,-1 0 0 0 0,0 0 0 0 0,1-1 0 0 0,-1 1 0 0 0,0-1 0 0 0,0 0 0 0 0,0 0 0 0 0,0 0 0 0 0,0 0 0 0 0,0 0 0 0 0,-1-1 0 0 0,1 1 0 0 0,-1-1 0 0 0,1 1 0 0 0,-1-1 0 0 0,0 0 0 0 0,0 0 0 0 0,0 0 0 0 0,-1 0 0 0 0,1-1 0 0 0,-1 1 0 0 0,1-3-2 0 0,2 0 1 0 0,0-1-1 0 0,0 1 1 0 0,0 0-1 0 0,1 0 1 0 0,0 1 0 0 0,0-1-1 0 0,0 1 1 0 0,1 0 0 0 0,0 1-1 0 0,0-1 1 0 0,0 1-1 0 0,0 0 1 0 0,1 1 0 0 0,0 0-1 0 0,-1 0 1 0 0,1 0-1 0 0,0 0 1 0 0,1 1 0 0 0,-1 1-1 0 0,3-1 0 0 0,-9 2 0 0 0,0 0-1 0 0,0 0 1 0 0,0 0-1 0 0,0 0 1 0 0,0 0-1 0 0,0 1 1 0 0,0-1-1 0 0,0 0 1 0 0,0 1-1 0 0,-1-1 1 0 0,1 1-1 0 0,0-1 1 0 0,0 1-1 0 0,0-1 1 0 0,0 1-1 0 0,0-1 1 0 0,-1 1 0 0 0,1 0-1 0 0,0 0 1 0 0,-1-1-1 0 0,1 1 1 0 0,0 0-1 0 0,-1 0 1 0 0,1 0 0 0 0,0 2-1 0 0,0-1 1 0 0,0 1 0 0 0,0 0 0 0 0,0-1-1 0 0,-1 1 1 0 0,1 0 0 0 0,-1 0-1 0 0,0-1 1 0 0,1 4 0 0 0,-1-1 2 0 0,-1 1 1 0 0,1 0-1 0 0,-1-1 0 0 0,0 1 1 0 0,0-1-1 0 0,0 1 0 0 0,-1-1 0 0 0,0 0 1 0 0,-1 4-3 0 0,-12 18 24 0 0,2 1 1 0 0,-7 21-25 0 0,8-10-3 0 0,14-37-10 0 0,3-7 14 0 0,3-5 5 0 0,-5 3-7 0 0,1 1 0 0 0,1-1 0 0 0,-1 1 1 0 0,1 1-1 0 0,0-1 0 0 0,0 1 0 0 0,0 0 1 0 0,1 0-1 0 0,4-3 1 0 0,58-34-9 0 0,-53 34 9 0 0,-8 5 4 0 0,0 1-1 0 0,1 0 1 0 0,0 0 0 0 0,-1 1 0 0 0,1 0 0 0 0,0 0 0 0 0,0 1 0 0 0,-1 0-1 0 0,1 0 1 0 0,0 1 0 0 0,0 0 0 0 0,4 1-4 0 0,29 1 15 0 0,15-1 37 0 0,-77-11 64 0 0,11 8-613 0 0,15-3-655 0 0,16-3-1082 0 0,-20 6 2188 0 0,12 0-1079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41:55.593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19 186 2112 0 0,'-1'0'44'0'0,"0"0"-1"0"0,0-1 0 0 0,0 1 0 0 0,0-1 0 0 0,0 1 0 0 0,0-1 0 0 0,0 1 0 0 0,0-1 0 0 0,0 1 0 0 0,1-1 0 0 0,-1 0 0 0 0,0 0 0 0 0,0 1 0 0 0,1-1 1 0 0,-1 0-1 0 0,1 0 0 0 0,-1 0 0 0 0,1 0 0 0 0,-1 0 0 0 0,1 0 0 0 0,-1 0 0 0 0,1 0 0 0 0,0 0 0 0 0,-1 0 0 0 0,1 0 0 0 0,0 0-43 0 0,0-2 20 0 0,0 1 0 0 0,0-1 0 0 0,0 0-1 0 0,0 0 1 0 0,1 1 0 0 0,-1-1 0 0 0,1 0-1 0 0,0 1 1 0 0,0-1 0 0 0,1-1-20 0 0,2-6-18 0 0,1 1 0 0 0,1-1 0 0 0,-1 1 1 0 0,2 0-1 0 0,0-1 18 0 0,14-21 50 0 0,-19 26-35 0 0,1 0 0 0 0,0 0 0 0 0,0 1 0 0 0,0-1 0 0 0,0 1-1 0 0,1 0 1 0 0,0 0 0 0 0,2-2-15 0 0,-6 6 13 0 0,0-1-1 0 0,0 1 0 0 0,1 0 1 0 0,-1-1-1 0 0,0 1 1 0 0,1 0-1 0 0,-1-1 1 0 0,0 1-1 0 0,1 0 1 0 0,-1 0-1 0 0,0-1 0 0 0,1 1 1 0 0,-1 0-1 0 0,1 0 1 0 0,-1 0-1 0 0,1-1 1 0 0,-1 1-1 0 0,0 0 1 0 0,1 0-1 0 0,-1 0 1 0 0,1 0-1 0 0,-1 0 0 0 0,1 0 1 0 0,-1 0-1 0 0,1 0 1 0 0,-1 0-1 0 0,1 0 1 0 0,-1 0-1 0 0,1 0 1 0 0,-1 1-1 0 0,0-1 0 0 0,1 0 1 0 0,-1 0-1 0 0,1 0-12 0 0,-2 16 462 0 0,-12 19 164 0 0,-9 23-183 0 0,20-47-252 0 0,-1-1 1 0 0,-1 0-1 0 0,0 0 0 0 0,0-1 0 0 0,-1 1 1 0 0,0-1-1 0 0,0 0 0 0 0,-1 0 1 0 0,-6 5-192 0 0,12-14 20 0 0,0 0 1 0 0,0 0 0 0 0,0 0 0 0 0,0 0-1 0 0,0 0 1 0 0,0 0 0 0 0,0 0 0 0 0,0 0 0 0 0,0 0-1 0 0,0 0 1 0 0,0 0 0 0 0,0 0 0 0 0,0 0-1 0 0,0 0 1 0 0,0-1 0 0 0,0 1 0 0 0,0 0-1 0 0,-1 0 1 0 0,1 0 0 0 0,0 0 0 0 0,0 0 0 0 0,0 0-1 0 0,0 0 1 0 0,0 0 0 0 0,0 0 0 0 0,0 0-1 0 0,0 0 1 0 0,0 0 0 0 0,0 0 0 0 0,0 0 0 0 0,0 0-1 0 0,0 0 1 0 0,-1 0 0 0 0,1 0 0 0 0,0 1-1 0 0,0-1 1 0 0,0 0 0 0 0,0 0 0 0 0,0 0 0 0 0,0 0-1 0 0,0 0 1 0 0,0 0 0 0 0,0 0 0 0 0,0 0-21 0 0,5-12 264 0 0,14-17-11 0 0,-15 24-209 0 0,0 1 1 0 0,0-1-1 0 0,1 1 1 0 0,-1 0 0 0 0,1 1-1 0 0,0-1 1 0 0,0 1-1 0 0,1 0 1 0 0,-1 0 0 0 0,1 1-1 0 0,4-2-44 0 0,-9 3 3 0 0,-1 1-1 0 0,1 0 1 0 0,0-1 0 0 0,-1 1-1 0 0,1 0 1 0 0,0 0-1 0 0,0 0 1 0 0,-1 0 0 0 0,1 0-1 0 0,0 0 1 0 0,0 0-1 0 0,-1 0 1 0 0,1 0 0 0 0,0 0-1 0 0,0 0 1 0 0,-1 0-1 0 0,1 1 1 0 0,0-1 0 0 0,-1 0-1 0 0,1 1 1 0 0,0-1-1 0 0,-1 0 1 0 0,1 1 0 0 0,0-1-1 0 0,-1 1 1 0 0,1-1-1 0 0,-1 1 1 0 0,1-1-1 0 0,-1 1 1 0 0,1-1 0 0 0,-1 1-1 0 0,1-1 1 0 0,-1 1-1 0 0,1 0 1 0 0,-1-1 0 0 0,0 1-1 0 0,1 0-2 0 0,9 34 420 0 0,-9-31-331 0 0,0 0 1 0 0,0 0-1 0 0,0 0 1 0 0,0 0-1 0 0,1 0 0 0 0,-1 0 1 0 0,3 3-90 0 0,10 13 225 0 0,-13-18-217 0 0,0 0 1 0 0,0 0-1 0 0,1 0 0 0 0,-1 0 1 0 0,0 0-1 0 0,1-1 1 0 0,-1 1-1 0 0,1 0 1 0 0,0-1-1 0 0,0 1 0 0 0,-1-1 1 0 0,1 0-1 0 0,0 1 1 0 0,0-1-1 0 0,0 0 1 0 0,0 0-1 0 0,0 0 0 0 0,1-1 1 0 0,-1 1-1 0 0,0 0 1 0 0,0-1-1 0 0,0 0 1 0 0,2 1-9 0 0,2-1 12 0 0,0 0 1 0 0,0-1 0 0 0,0 1-1 0 0,0-1 1 0 0,1 0 0 0 0,-1-1-1 0 0,-1 1 1 0 0,1-1 0 0 0,0-1-1 0 0,0 1 1 0 0,-1-1 0 0 0,1 0-1 0 0,3-3-12 0 0,15-9 42 0 0,-1-2 0 0 0,8-7-42 0 0,-25 19 9 0 0,23-17 12 0 0,0 1-1 0 0,1 1 1 0 0,15-6-21 0 0,-29 18 3 0 0,-1 1 0 0 0,1 0-1 0 0,1 1 1 0 0,-1 1 0 0 0,1 1 0 0 0,0 0-1 0 0,0 1 1 0 0,4 0-3 0 0,-19 3 1 0 0,0 0 0 0 0,0 0-1 0 0,0 0 1 0 0,1 0 0 0 0,-1 0 0 0 0,0 0-1 0 0,0 1 1 0 0,0-1 0 0 0,0 1 0 0 0,0 0 0 0 0,0-1-1 0 0,0 1 1 0 0,0 0 0 0 0,0 0 0 0 0,0 0-1 0 0,0 0 1 0 0,0 1 0 0 0,-1-1 0 0 0,1 0-1 0 0,0 1 1 0 0,-1-1 0 0 0,1 1 0 0 0,-1 0 0 0 0,0-1-1 0 0,1 1 1 0 0,-1 0 0 0 0,0 0 0 0 0,0 0-1 0 0,0 0 1 0 0,0 0 0 0 0,-1 0 0 0 0,1 0-1 0 0,0 0 1 0 0,-1 0 0 0 0,1 2-1 0 0,0 1 2 0 0,-1 1 0 0 0,1 0 0 0 0,-1-1 0 0 0,0 1 0 0 0,-1 0 0 0 0,1-1-1 0 0,-1 1 1 0 0,0 0 0 0 0,-1-1 0 0 0,1 0 0 0 0,-1 1 0 0 0,0-1 0 0 0,-1 1-2 0 0,-10 23 11 0 0,10-20-4 0 0,-1 0 0 0 0,0-1 1 0 0,-1 1-1 0 0,0-1 0 0 0,-1 0 1 0 0,-5 7-8 0 0,11-15 0 0 0,-1 2 0 0 0,-1 0 1 0 0,1-1 0 0 0,0 1-1 0 0,-1 0 1 0 0,1-1 0 0 0,-1 0-1 0 0,0 1 1 0 0,1-1 0 0 0,-1 0-1 0 0,0 0 1 0 0,0 0 0 0 0,0 0-1 0 0,0 0 1 0 0,0 0 0 0 0,0 0-1 0 0,0-1 1 0 0,0 1 0 0 0,0-1-1 0 0,0 0 1 0 0,0 1 0 0 0,0-1-1 0 0,-1 0 0 0 0,6 0 35 0 0,0-1-1 0 0,0 0 0 0 0,0 1 1 0 0,0-1-1 0 0,0 0 1 0 0,0-1-1 0 0,0 1 0 0 0,0 0 1 0 0,0-1-1 0 0,0 1 0 0 0,-1-1 1 0 0,1 0-1 0 0,-1 0 1 0 0,1-1-35 0 0,39-39 399 0 0,-17 16-327 0 0,2-1-39 0 0,-17 17-23 0 0,0 0 0 0 0,0 0 1 0 0,1 2-1 0 0,0-1 0 0 0,0 1 0 0 0,12-6-10 0 0,9-7 21 0 0,-29 17-18 0 0,1 1 0 0 0,1 0 0 0 0,-1 0-1 0 0,0 0 1 0 0,1 1 0 0 0,-1 0-1 0 0,1-1 1 0 0,0 1 0 0 0,0 1-1 0 0,2-1-2 0 0,8-1 1 0 0,-14 2 1 0 0,0 1 0 0 0,0 0 1 0 0,0 0-1 0 0,0-1 0 0 0,0 1 0 0 0,0 0 0 0 0,0 0 0 0 0,0 0 0 0 0,1 0 0 0 0,-1 0 1 0 0,0 0-1 0 0,0 0 0 0 0,0 0 0 0 0,0 1 0 0 0,0-1 0 0 0,0 0-2 0 0,0 2 2 0 0,0-1 1 0 0,0 0-1 0 0,0 0 0 0 0,0 0 0 0 0,-1 0 0 0 0,1 1 0 0 0,0-1 1 0 0,-1 0-1 0 0,1 1 0 0 0,-1-1 0 0 0,1 1 0 0 0,-1-1 1 0 0,0 0-1 0 0,1 1 0 0 0,-1-1 0 0 0,0 1 0 0 0,0 1-2 0 0,1 6 14 0 0,-1 1-1 0 0,1-1 0 0 0,-2 1 0 0 0,1 0 0 0 0,-1-1 1 0 0,-2 7-14 0 0,2-12 1 0 0,0 0 1 0 0,0-1-1 0 0,0 1 1 0 0,0 0-1 0 0,-1 0 1 0 0,1-1-1 0 0,-1 1 1 0 0,0-1-1 0 0,-1 1 1 0 0,1-1-1 0 0,0 0 1 0 0,-1 0 0 0 0,0 0-1 0 0,1 0 1 0 0,-1-1-1 0 0,0 1 1 0 0,-3 1-2 0 0,-8 9 3 0 0,13-13-3 0 0,1 0 0 0 0,0 0 0 0 0,0 0-1 0 0,-1 1 1 0 0,1-1 0 0 0,0 0 0 0 0,0 0-1 0 0,-1 0 1 0 0,1 1 0 0 0,0-1 0 0 0,0 0-1 0 0,0 0 1 0 0,-1 1 0 0 0,1-1 0 0 0,0 0-1 0 0,0 1 1 0 0,0-1 0 0 0,0 0-1 0 0,0 0 1 0 0,0 1 0 0 0,0-1 0 0 0,0 0-1 0 0,0 1 1 0 0,0-1 0 0 0,0 0 0 0 0,0 1-1 0 0,0-1 1 0 0,0 0 0 0 0,0 1 0 0 0,0-1-1 0 0,0 0 1 0 0,0 1 0 0 0,0-1 0 0 0,0 0-1 0 0,0 0 1 0 0,0 1 0 0 0,1-1-1 0 0,-1 0 1 0 0,0 0 0 0 0,0 1 0 0 0,0-1-1 0 0,1 0 1 0 0,-1 0 0 0 0,0 1 0 0 0,0-1-1 0 0,0 0 1 0 0,1 0 0 0 0,-1 0 0 0 0,0 1-1 0 0,1-1 1 0 0,3 5-12 0 0,14 7 35 0 0,-15-10-20 0 0,1-1-1 0 0,-1 1 1 0 0,1-1-1 0 0,0 1 1 0 0,-1-1-1 0 0,1 0 1 0 0,0-1 0 0 0,0 1-1 0 0,0-1 1 0 0,0 1-1 0 0,0-1 1 0 0,0 0-1 0 0,0-1 1 0 0,0 1 0 0 0,-1-1-1 0 0,1 1 1 0 0,0-1-1 0 0,0 0 1 0 0,0-1-1 0 0,-1 1 1 0 0,1-1-1 0 0,-1 1 1 0 0,1-1 0 0 0,-1 0-1 0 0,1-1 1 0 0,-1 1-1 0 0,0-1-2 0 0,10-6 2 0 0,-2 2 4 0 0,0-1-1 0 0,-1-1 1 0 0,0 0-1 0 0,6-7-5 0 0,-5 4 5 0 0,0 0-1 0 0,1 1 1 0 0,0 0 0 0 0,1 1-1 0 0,0 1 1 0 0,1 0-1 0 0,0 0-4 0 0,-9 6-1 0 0,0 0 0 0 0,0 1 0 0 0,0-1-1 0 0,1 1 1 0 0,-1 1 0 0 0,1-1 0 0 0,-1 1-1 0 0,1 0 1 0 0,-1 0 0 0 0,2 0 1 0 0,-5 2 0 0 0,1-1 1 0 0,-1 0 0 0 0,0 0-1 0 0,0 1 1 0 0,0-1-1 0 0,0 1 1 0 0,0 0-1 0 0,0 0 1 0 0,0 0-1 0 0,0 0 1 0 0,0 0 0 0 0,0 0-1 0 0,0 0 1 0 0,0 0-1 0 0,-1 1 1 0 0,1-1-1 0 0,0 1 1 0 0,-1-1 0 0 0,0 1-1 0 0,1 0 1 0 0,-1 0-1 0 0,0-1 1 0 0,0 1-1 0 0,0 0 1 0 0,0 0-1 0 0,0 0 1 0 0,0 1-1 0 0,1 0 6 0 0,-1 0 1 0 0,0 1-1 0 0,0-1 1 0 0,0 1-1 0 0,0-1 0 0 0,-1 1 1 0 0,0 0-1 0 0,1-1 1 0 0,-1 1-1 0 0,0 0 0 0 0,-1-1 1 0 0,1 1-1 0 0,-1-1 1 0 0,0 2-7 0 0,-18 45 55 0 0,4-14-32 0 0,15-34-11 0 0,0 0-11 0 0,18-19-7 0 0,-7 9 7 0 0,3-4 2 0 0,0 1 0 0 0,1 1 0 0 0,0 1 0 0 0,0 0 0 0 0,1 0 0 0 0,0 2 1 0 0,1 0-1 0 0,0 1 0 0 0,1 0-3 0 0,12-5 5 0 0,-2-1 1 0 0,10-6-6 0 0,41-12 40 0 0,-78 30-40 0 0,-1-1 0 0 0,1 1 0 0 0,-1-1 0 0 0,1 1 0 0 0,-1 0 1 0 0,1 0-1 0 0,0-1 0 0 0,-1 1 0 0 0,1 0 0 0 0,0 0 0 0 0,-1 0 0 0 0,1-1 1 0 0,0 1-1 0 0,-1 0 0 0 0,1 0 0 0 0,0 0 0 0 0,-1 0 0 0 0,1 0 0 0 0,0 1 0 0 0,-1-1 1 0 0,1 0-1 0 0,-1 0 0 0 0,1 0 0 0 0,0 0 0 0 0,-1 1 0 0 0,1-1 0 0 0,0 0 1 0 0,-1 1-1 0 0,1-1 0 0 0,-1 0 0 0 0,1 1 0 0 0,0 0 0 0 0,-1 0 1 0 0,0 0-1 0 0,1 0 1 0 0,-1 1 0 0 0,0-1-1 0 0,0 0 1 0 0,0 1 0 0 0,0-1-1 0 0,0 0 1 0 0,0 1 0 0 0,0-1-1 0 0,0 0 1 0 0,0 1 0 0 0,-1-1-1 0 0,1 0 1 0 0,-1 1-1 0 0,-20 46 16 0 0,8-26-11 0 0,-12 22 17 0 0,20-31-16 0 0,-1-1 1 0 0,-1 0-1 0 0,0-1 0 0 0,-1 0 0 0 0,0 0 1 0 0,-2 2-7 0 0,1-3 5 0 0,1 1 1 0 0,0 1-1 0 0,1-1 1 0 0,0 1-1 0 0,-1 5-5 0 0,8-17 0 0 0,0 0 0 0 0,0 0 0 0 0,0 0 0 0 0,0 0 1 0 0,0 0-1 0 0,1 0 0 0 0,-1 0 0 0 0,0 0 0 0 0,0 0 0 0 0,0 0 0 0 0,0 0 0 0 0,0 0 0 0 0,0 0 0 0 0,0 0 0 0 0,0 0 0 0 0,0 0 0 0 0,0 0 0 0 0,0 0 0 0 0,1 0 0 0 0,-1 0 0 0 0,0 0 0 0 0,0 0 0 0 0,0 0 0 0 0,0 0 0 0 0,0 0 0 0 0,0 1 0 0 0,0-1 0 0 0,0 0 0 0 0,0 0 0 0 0,0 0 0 0 0,0 0 0 0 0,0 0 0 0 0,0 0 0 0 0,0 0 0 0 0,0 0 0 0 0,0 0 0 0 0,0 0 0 0 0,0 0 0 0 0,0 0 0 0 0,0 0 0 0 0,0 1 0 0 0,0-1 0 0 0,0 0 0 0 0,0 0 0 0 0,0 0 0 0 0,0 0 0 0 0,0 0 0 0 0,0 0 0 0 0,0 0 0 0 0,0 0 0 0 0,0 0 0 0 0,0 0 0 0 0,0 0 0 0 0,0 1 0 0 0,0-1 0 0 0,0 0 0 0 0,0 0 0 0 0,0 0 0 0 0,0 0 0 0 0,0 0 0 0 0,0 0 0 0 0,0 0 0 0 0,0 0 0 0 0,10-7 3 0 0,20-20 3 0 0,-18 16-4 0 0,5-5 0 0 0,-11 10-2 0 0,0 0 0 0 0,-1 1 0 0 0,2 0 0 0 0,-1 1 0 0 0,1-1 0 0 0,-1 1 0 0 0,7-2 0 0 0,7-4 2 0 0,0-1 1 0 0,0 0 0 0 0,-1-1-1 0 0,0-1 1 0 0,-1-1 0 0 0,-1-1-1 0 0,0 0 1 0 0,1-3-3 0 0,-11 10 0 0 0,1 0 1 0 0,0 0-1 0 0,0 0 0 0 0,1 1 1 0 0,-1 1-1 0 0,2-1 0 0 0,-1 2 1 0 0,1-1-1 0 0,25-9-1 0 0,0 1 1 0 0,11-2 0 0 0,-40 14-1 0 0,-2 2 1 0 0,-1-1 0 0 0,1 1 0 0 0,0 0 0 0 0,-1 0 0 0 0,1 0 0 0 0,-1 0 0 0 0,1 1 0 0 0,-1 0 0 0 0,1 0 0 0 0,-1 0 0 0 0,1 0 0 0 0,-1 0 0 0 0,1 0 0 0 0,-1 1 0 0 0,0 0 0 0 0,0-1 0 0 0,0 1 0 0 0,0 1 0 0 0,1-1 0 0 0,1 1 1 0 0,-1-1-1 0 0,1 0 0 0 0,-1 0 0 0 0,1 0 0 0 0,0-1 0 0 0,0 0 0 0 0,-1 1 1 0 0,1-2-1 0 0,1 1 0 0 0,117 3 17 0 0,-27-8 12 0 0,-78 5-26 0 0,-7-1 1 0 0,0 1 0 0 0,0 0 1 0 0,0 1-1 0 0,0 0 0 0 0,0 1 0 0 0,0 0 1 0 0,0 0-1 0 0,-1 1 0 0 0,0 1 1 0 0,0-1-1 0 0,4 4-4 0 0,-10-5 0 0 0,24 12 16 0 0,-28-15-15 0 0,1 0-1 0 0,0 0 0 0 0,0 1 1 0 0,0-1-1 0 0,0 0 1 0 0,0 0-1 0 0,0 0 1 0 0,0 0-1 0 0,0 0 0 0 0,0 0 1 0 0,0 0-1 0 0,0-1 1 0 0,-1 1-1 0 0,1 0 0 0 0,0 0 1 0 0,0-1-1 0 0,0 1 1 0 0,0 0-1 0 0,0-1 1 0 0,-1 1-1 0 0,1-1 0 0 0,0 0 1 0 0,0 1-1 0 0,-1-1 1 0 0,1 1-1 0 0,0-1 1 0 0,-1 0-1 0 0,1 1 0 0 0,-1-1 1 0 0,1 0-1 0 0,-1 0 1 0 0,1 0-1 0 0,-1 1 0 0 0,1-2 0 0 0,8-9 3 0 0,5-11 20 0 0,-14 21-23 0 0,0 1 1 0 0,0-1 0 0 0,0 1-1 0 0,1 0 1 0 0,-1-1 0 0 0,0 1-1 0 0,0-1 1 0 0,0 1-1 0 0,0-1 1 0 0,1 1 0 0 0,-1-1-1 0 0,0 1 1 0 0,0 0 0 0 0,1-1-1 0 0,-1 1 1 0 0,0 0-1 0 0,1-1 1 0 0,-1 1 0 0 0,1 0-1 0 0,-1-1 1 0 0,0 1 0 0 0,1 0-1 0 0,-1 0 1 0 0,1-1-1 0 0,-1 1 1 0 0,0 0 0 0 0,1 0-1 0 0,-1 0 1 0 0,1 0-1 0 0,-1 0 1 0 0,1 0-1 0 0,-1 0 1 0 0,1 1 0 0 0,-1-1-1 0 0,0 1 1 0 0,0-1 0 0 0,0 1 0 0 0,1-1 0 0 0,-1 1-1 0 0,0-1 1 0 0,0 1 0 0 0,0 0 0 0 0,0-1 0 0 0,0 1-1 0 0,0-1 1 0 0,0 1 0 0 0,0 0 0 0 0,0-1 0 0 0,0 1-1 0 0,0-1 1 0 0,0 1 0 0 0,-1-1 0 0 0,1 1 0 0 0,0 0-1 0 0,0-1 1 0 0,-1 1 0 0 0,1-1 0 0 0,0 1-1 0 0,-18 33 6 0 0,14-28-6 0 0,0 0 0 0 0,1 0 0 0 0,0 0 0 0 0,1 0 0 0 0,-1 1 0 0 0,0 2 0 0 0,-1-1 8 0 0,3-7-7 0 0,0 0 0 0 0,1 0 0 0 0,-1 0 0 0 0,0 0 0 0 0,1 1 0 0 0,-1-1 0 0 0,1 0 0 0 0,-1 0 0 0 0,1 1-1 0 0,-1-1 1 0 0,1 0 0 0 0,0 1 0 0 0,0-1 0 0 0,0 0 0 0 0,-1 1 0 0 0,1-1 0 0 0,1 0 0 0 0,-1 1 0 0 0,0 0-1 0 0,3-4 1 0 0,0 0-1 0 0,0 0 1 0 0,0 0 0 0 0,0-1 0 0 0,0 1-1 0 0,-1-1 1 0 0,1 0 0 0 0,-1 0-1 0 0,1 0 0 0 0,0-3-2 0 0,1 0 0 0 0,1 0 0 0 0,-1 0 0 0 0,1 0 0 0 0,0 1 0 0 0,6-5 2 0 0,-9 8-1 0 0,0 1 0 0 0,1-1 0 0 0,0 1 0 0 0,-1-1 0 0 0,1 1 0 0 0,0 0 0 0 0,0 0 0 0 0,-1 0 0 0 0,1 0 0 0 0,0 1 0 0 0,0-1 0 0 0,0 1 0 0 0,0-1 0 0 0,0 1 0 0 0,0 0 0 0 0,0 0 0 0 0,0 1 0 0 0,0-1-1 0 0,0 1 2 0 0,1 0 0 0 0,0 0-1 0 0,0 1 1 0 0,0 0-1 0 0,-1 0 0 0 0,1 0 1 0 0,0 0-1 0 0,-1 0 1 0 0,0 1-1 0 0,0 0 0 0 0,2 1 1 0 0,-1 0-1 0 0,0 0 1 0 0,1-1-1 0 0,-1 0 0 0 0,1 0 0 0 0,-1 0 0 0 0,1-1 0 0 0,3 2 1 0 0,17 9 19 0 0,5 3 29 0 0,-29-16-47 0 0,0 0 0 0 0,0 0-1 0 0,0 0 1 0 0,1 0 0 0 0,-1 0-1 0 0,0 0 1 0 0,0 0 0 0 0,0 0 0 0 0,0 0-1 0 0,0-1 1 0 0,1 1 0 0 0,-1-1-1 0 0,0 1 1 0 0,0-1 0 0 0,0 1-1 0 0,0-1 1 0 0,0 1 0 0 0,0-1-1 0 0,0 0 1 0 0,0 1 0 0 0,-1-1-1 0 0,1 0 1 0 0,0 0 0 0 0,0 0-1 0 0,0 0 1 0 0,-1 0 0 0 0,1-1-1 0 0,5-5 0 0 0,1 1 0 0 0,-1-1 0 0 0,1 1 0 0 0,0 0 0 0 0,1 1 0 0 0,0-1 0 0 0,23-18 12 0 0,18-14-810 0 0,-46 36 579 0 0,0 0-1 0 0,1 0 1 0 0,-1 1-1 0 0,0-1 1 0 0,1 1-1 0 0,-1 0 1 0 0,1-1-1 0 0,-1 2 1 0 0,1-1-1 0 0,-1 0 1 0 0,1 1-1 0 0,0-1 1 0 0,-1 1-1 0 0,1 0 1 0 0,1 1 219 0 0,11 4-1243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41:58.460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5 192 696 0 0,'1'-4'979'0'0,"0"-5"1600"0"0,-1 19-937 0 0,0-9-1530 0 0,0-1-64 0 0,-1 0 0 0 0,1 1 0 0 0,-1-1 0 0 0,1 1 0 0 0,0-1 0 0 0,-1 1 0 0 0,1-1 0 0 0,-1 0 0 0 0,1 1 0 0 0,0-1 0 0 0,-1 1 0 0 0,1 0 0 0 0,0-1 0 0 0,0 1-1 0 0,-1-1 1 0 0,1 1 0 0 0,0-1 0 0 0,0 1 0 0 0,0 0 0 0 0,0-1 0 0 0,0 1 0 0 0,0-1 0 0 0,0 1 0 0 0,0 0 0 0 0,0-1 0 0 0,0 1 0 0 0,0 0 0 0 0,0-1 0 0 0,0 1 0 0 0,0-1 0 0 0,1 1 0 0 0,-1-1 0 0 0,0 1 0 0 0,0 0 0 0 0,1-1 0 0 0,-1 1 0 0 0,0-1 0 0 0,1 1-48 0 0,0 5 99 0 0,1 6 25 0 0,0 0 1 0 0,1-1-1 0 0,0 1 1 0 0,1-1-1 0 0,0 0 1 0 0,5 9-125 0 0,-8-18 6 0 0,1 0 0 0 0,-1 0 0 0 0,0 0 0 0 0,1 0 0 0 0,-1 0 0 0 0,1 0 0 0 0,0 0 0 0 0,-1 0 0 0 0,1 0 0 0 0,0-1 0 0 0,0 1 0 0 0,0-1 0 0 0,0 0 0 0 0,1 1 0 0 0,-1-1 0 0 0,0 0 0 0 0,0 0 0 0 0,1 0 0 0 0,-1-1 0 0 0,1 1 0 0 0,-1-1 0 0 0,1 1 0 0 0,-1-1 0 0 0,1 0 0 0 0,-1 0 0 0 0,1 0 0 0 0,-1 0 0 0 0,1 0 0 0 0,-1 0 0 0 0,1-1 0 0 0,-1 0 0 0 0,0 1 0 0 0,1-1 0 0 0,0 0-6 0 0,10-4 47 0 0,0 0 1 0 0,-1-1-1 0 0,1-1 1 0 0,-1 0-1 0 0,0-1 1 0 0,-1 0 0 0 0,1 0-1 0 0,-2-2 1 0 0,8-7-48 0 0,-15 15 41 0 0,0-1 0 0 0,0 0 0 0 0,0 1 0 0 0,0 0 0 0 0,0 0 0 0 0,1 0 0 0 0,-1 0 1 0 0,1 0-1 0 0,-1 1 0 0 0,1-1 0 0 0,0 1 0 0 0,0 0 0 0 0,-1 0 0 0 0,1 0 0 0 0,3 1-41 0 0,-5 0 10 0 0,1 0-1 0 0,-1 0 0 0 0,1 0 0 0 0,-1 0 0 0 0,1 1 1 0 0,-1 0-1 0 0,1-1 0 0 0,-1 1 0 0 0,1 0 0 0 0,-1 0 1 0 0,0 0-1 0 0,0 0 0 0 0,1 1 0 0 0,-1-1 0 0 0,0 1 1 0 0,0-1-1 0 0,0 1 0 0 0,0 0 0 0 0,-1-1 0 0 0,1 1 1 0 0,0 0-1 0 0,-1 0 0 0 0,0 0 0 0 0,1 2-9 0 0,24 33 74 0 0,-24-34-71 0 0,-1-1 1 0 0,1 1 0 0 0,-1-1-1 0 0,1 1 1 0 0,0-1 0 0 0,0 0-1 0 0,0 1 1 0 0,1-1 0 0 0,-1 0-1 0 0,0 0 1 0 0,1-1-1 0 0,0 1 1 0 0,-1 0 0 0 0,1-1-1 0 0,0 0-3 0 0,-2 0 7 0 0,1 0-1 0 0,0-1 0 0 0,-1 1 0 0 0,1-1 0 0 0,-1 1 0 0 0,1-1 1 0 0,0 1-1 0 0,0-1 0 0 0,-1 0 0 0 0,1 0 0 0 0,0 0 0 0 0,-1 0 1 0 0,1-1-1 0 0,0 1 0 0 0,0 0 0 0 0,-1-1 0 0 0,1 1 0 0 0,0-1 1 0 0,-1 1-1 0 0,1-1 0 0 0,-1 0 0 0 0,1 1 0 0 0,-1-1 0 0 0,1 0 1 0 0,-1 0-1 0 0,0 0 0 0 0,2-2-6 0 0,23-26 5 0 0,-17 17 138 0 0,1 0 0 0 0,1 1 0 0 0,0 1 0 0 0,9-8-143 0 0,-17 16 31 0 0,-1 0 0 0 0,0 1 1 0 0,0-1-1 0 0,1 1 0 0 0,-1-1 1 0 0,1 1-1 0 0,0 0 1 0 0,-1 0-1 0 0,1 0 0 0 0,0 1 1 0 0,-1-1-1 0 0,1 1 0 0 0,0-1 1 0 0,0 1-1 0 0,0 0 1 0 0,-1 0-1 0 0,1 0 0 0 0,0 0 1 0 0,0 1-1 0 0,0-1 0 0 0,-1 1 1 0 0,1-1-1 0 0,0 1 0 0 0,-1 0 1 0 0,1 0-1 0 0,2 2-31 0 0,-4-2 3 0 0,1 0-1 0 0,-1 0 0 0 0,0 0 1 0 0,0 0-1 0 0,1 0 0 0 0,-1 1 1 0 0,0-1-1 0 0,0 1 1 0 0,0-1-1 0 0,-1 0 0 0 0,1 1 1 0 0,0-1-1 0 0,0 1 0 0 0,-1 0 1 0 0,1-1-1 0 0,-1 1 1 0 0,0 0-1 0 0,1-1 0 0 0,-1 1 1 0 0,0 0-1 0 0,0-1 0 0 0,0 1 1 0 0,0 0-1 0 0,0-1 1 0 0,0 1-1 0 0,-1 0 0 0 0,1 0 1 0 0,0-1-1 0 0,-1 1-2 0 0,0 11 29 0 0,1-12-28 0 0,0 0 1 0 0,1-1-1 0 0,-1 1 1 0 0,0 0 0 0 0,0 0-1 0 0,1 0 1 0 0,-1 0-1 0 0,0-1 1 0 0,1 1 0 0 0,-1 0-1 0 0,1 0 1 0 0,-1-1-1 0 0,1 1 1 0 0,0 0 0 0 0,-1-1-1 0 0,1 1 1 0 0,0 0-1 0 0,-1-1 1 0 0,1 1 0 0 0,0-1-1 0 0,0 0 1 0 0,-1 1-1 0 0,1-1 1 0 0,0 1 0 0 0,0-1-1 0 0,0 0 1 0 0,0 0-1 0 0,0 1 1 0 0,-1-1 0 0 0,1 0-1 0 0,0 0 1 0 0,0 0-1 0 0,0 0 1 0 0,0 0 0 0 0,0 0-2 0 0,38-3 51 0 0,-31 2-45 0 0,-5 1-2 0 0,-1-1 0 0 0,0 0 0 0 0,1 0 0 0 0,-1-1 1 0 0,0 1-1 0 0,1 0 0 0 0,-1-1 0 0 0,0 0 0 0 0,0 1 0 0 0,0-1 0 0 0,0 0 1 0 0,-1 0-1 0 0,1 0 0 0 0,0 0 0 0 0,0-1-4 0 0,15-14 15 0 0,2-4-19 0 0,-19 19 4 0 0,1 0 1 0 0,0 1-1 0 0,0-1 1 0 0,0 1-1 0 0,0 0 0 0 0,0-1 1 0 0,0 1-1 0 0,0 0 0 0 0,1-1 1 0 0,-1 1-1 0 0,0 0 1 0 0,1 0-1 0 0,-1 0 0 0 0,1 0 1 0 0,-1 0-1 0 0,1 1 1 0 0,0-1-1 0 0,1 0 0 0 0,-10 22 15 0 0,7-7-15 0 0,0 1 0 0 0,1-1 0 0 0,0 0 0 0 0,2 0 1 0 0,-1-1-1 0 0,3 6 0 0 0,-5-18 0 0 0,0 0 1 0 0,0-1-1 0 0,0 1 1 0 0,1-1-1 0 0,-1 1 1 0 0,0-1-1 0 0,0 1 1 0 0,0 0-1 0 0,1-1 1 0 0,-1 1 0 0 0,0-1-1 0 0,1 1 1 0 0,-1-1-1 0 0,1 0 1 0 0,-1 1-1 0 0,0-1 1 0 0,1 1-1 0 0,-1-1 1 0 0,1 0-1 0 0,-1 1 1 0 0,1-1-1 0 0,-1 0 1 0 0,1 1-1 0 0,-1-1 1 0 0,1 0-1 0 0,0 0 1 0 0,-1 0-1 0 0,1 1 1 0 0,-1-1-1 0 0,1 0 1 0 0,0 0-1 0 0,-1 0 1 0 0,1 0-1 0 0,-1 0 1 0 0,1 0-1 0 0,0 0 1 0 0,-1 0-1 0 0,1 0 1 0 0,-1-1-1 0 0,1 1 1 0 0,-1 0-1 0 0,1 0 1 0 0,0 0-1 0 0,-1-1 1 0 0,1 1-1 0 0,-1 0 1 0 0,1-1-1 0 0,29-24 36 0 0,-3 4-17 0 0,-25 20-20 0 0,0 0 1 0 0,0 1-1 0 0,0-1 1 0 0,0 1-1 0 0,0 0 1 0 0,1 0 0 0 0,-1 0-1 0 0,0 0 1 0 0,0 0-1 0 0,0 0 1 0 0,0 0-1 0 0,1 0 1 0 0,-1 1 0 0 0,0 0-1 0 0,0-1 1 0 0,0 1-1 0 0,1 0 1 0 0,1 2 0 0 0,-1 0-1 0 0,1 0 1 0 0,-1 0 0 0 0,0 0-1 0 0,0 0 1 0 0,0 1-1 0 0,-1-1 1 0 0,2 3 0 0 0,-2-4 0 0 0,1 0 1 0 0,-1 0-1 0 0,0 0 1 0 0,1 0-1 0 0,0 0 1 0 0,-1-1-1 0 0,1 1 1 0 0,0-1-1 0 0,0 0 1 0 0,0 0 0 0 0,0 0-1 0 0,0 0 1 0 0,0-1-1 0 0,0 1 1 0 0,0-1-1 0 0,0 0 1 0 0,0 1-1 0 0,0-1 1 0 0,0-1-1 0 0,0 1 1 0 0,0 0-1 0 0,0-1 1 0 0,0 0-1 0 0,1 0 0 0 0,7-1 1 0 0,0-1 1 0 0,1 0-1 0 0,-1-1 0 0 0,-1 0 1 0 0,11-6-2 0 0,53-37 13 0 0,-61 38-9 0 0,-1 0-1 0 0,1 0 1 0 0,1 1 0 0 0,-1 1-1 0 0,1 0 1 0 0,1 1 0 0 0,-1 1 0 0 0,1 0-1 0 0,13-2-3 0 0,-15 4-2 0 0,-11 3 2 0 0,1-1-1 0 0,0 0 0 0 0,0 1 1 0 0,0-1-1 0 0,-1 1 0 0 0,1 0 1 0 0,0 0-1 0 0,0 0 0 0 0,0 0 1 0 0,0 1-1 0 0,0-1 0 0 0,-1 1 1 0 0,1-1-1 0 0,0 1 0 0 0,0 0 1 0 0,-1 0-1 0 0,1 0 0 0 0,-1 1 1 0 0,3 1 0 0 0,25 14 14 0 0,-24-15-10 0 0,-1 1-1 0 0,1 0 1 0 0,0 1 0 0 0,-1-1 0 0 0,0 1 0 0 0,4 4-4 0 0,-6-5 2 0 0,0-1-1 0 0,0 1 1 0 0,1 0-1 0 0,-1-1 1 0 0,1 0-1 0 0,-1 0 1 0 0,1 0-1 0 0,0 0 1 0 0,0 0 0 0 0,-1-1-1 0 0,1 0 1 0 0,0 0-1 0 0,1 0 1 0 0,-1 0-1 0 0,0-1 1 0 0,0 1-1 0 0,0-1 1 0 0,0 0-1 0 0,0 0 1 0 0,1-1 0 0 0,-1 1-1 0 0,0-1 1 0 0,0 0-1 0 0,2-1-1 0 0,10-3 10 0 0,0-2 1 0 0,0 0-1 0 0,-1 0 0 0 0,0-2 0 0 0,6-4-10 0 0,-4 3 4 0 0,14-11-513 0 0,-1 0 0 0 0,-1-2 1 0 0,3-6 508 0 0,-3 3-1345 0 0,1 2 0 0 0,0 2 0 0 0,7-3 1345 0 0,1 3-1554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39:23.683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7 159 320 0 0,'-7'-2'565'0'0,"20"1"-174"0"0,-10-1-367 0 0,0 0 0 0 0,1 0 0 0 0,-1 0 0 0 0,0 0 0 0 0,0-1 0 0 0,0 1 0 0 0,0-1 0 0 0,-1 0 0 0 0,1 0 0 0 0,0-1-24 0 0,9-8 104 0 0,-4 5-54 0 0,-7 6-32 0 0,0-1-1 0 0,0 1 1 0 0,0-1 0 0 0,0 1 0 0 0,1 0 0 0 0,-1 0-1 0 0,0 0 1 0 0,1 0 0 0 0,-1 0 0 0 0,1 0 0 0 0,-1 0-1 0 0,1 0 1 0 0,-1 1 0 0 0,1-1 0 0 0,0 0 0 0 0,-1 1 0 0 0,1 0-1 0 0,0-1 1 0 0,0 1 0 0 0,-1 0 0 0 0,1 0 0 0 0,0 0-1 0 0,0 0 1 0 0,-1 0 0 0 0,2 0-18 0 0,-4 3 40 0 0,1 0 0 0 0,-1 0 0 0 0,1 0 0 0 0,-1-1 0 0 0,0 1 0 0 0,0 0 0 0 0,-1-1-1 0 0,1 1 1 0 0,-2 2-40 0 0,0 2 85 0 0,1-4-69 0 0,1-1-1 0 0,-1 0 1 0 0,0 0 0 0 0,0 1-1 0 0,0-1 1 0 0,0-1 0 0 0,0 1-1 0 0,0 0 1 0 0,0 0 0 0 0,-1-1-1 0 0,1 1 1 0 0,-1-1-1 0 0,1 0 1 0 0,-1 0 0 0 0,1 0-1 0 0,-2 0-15 0 0,-16 9 144 0 0,19-9-125 0 0,0-1 1 0 0,0 1-1 0 0,0 0 0 0 0,0-1 1 0 0,1 1-1 0 0,-1 0 1 0 0,0-1-1 0 0,0 1 1 0 0,0 0-1 0 0,1 0 1 0 0,-1 0-1 0 0,0 0 1 0 0,1 0-1 0 0,-1 0 0 0 0,1 0 1 0 0,-1 0-1 0 0,1 0 1 0 0,-1 0-1 0 0,1 0 1 0 0,0 0-1 0 0,0 0 1 0 0,-1 0-1 0 0,1 0-19 0 0,0 0 29 0 0,1 0 0 0 0,-1 0 0 0 0,0 0-1 0 0,1 0 1 0 0,-1-1 0 0 0,1 1 0 0 0,-1 0 0 0 0,0 0 0 0 0,1 0-1 0 0,0-1 1 0 0,-1 1 0 0 0,1 0 0 0 0,-1-1 0 0 0,1 1 0 0 0,0 0-1 0 0,0-1 1 0 0,-1 1 0 0 0,1-1 0 0 0,0 1 0 0 0,0-1-1 0 0,0 1-28 0 0,2 0 49 0 0,-1 0-1 0 0,1 0 0 0 0,0 0 0 0 0,0 0 1 0 0,-1 0-1 0 0,1-1 0 0 0,0 1 0 0 0,0-1 0 0 0,0 1 1 0 0,0-1-1 0 0,0 0 0 0 0,0-1 0 0 0,0 1 0 0 0,0 0 1 0 0,-1-1-1 0 0,1 0 0 0 0,0 1-48 0 0,18-10 136 0 0,-1 1 1 0 0,2 2-1 0 0,-1 0 0 0 0,1 1 1 0 0,0 1-1 0 0,0 2 0 0 0,0 0 1 0 0,0 1-1 0 0,5 1-136 0 0,-16 0 83 0 0,-1 1 1 0 0,1-2 0 0 0,-1 1-1 0 0,1-1 1 0 0,-1-1-1 0 0,0 0 1 0 0,0-1-1 0 0,0 0 1 0 0,-1 0-1 0 0,1-1 1 0 0,6-4-84 0 0,-7 3 28 0 0,1 0 1 0 0,0 0-1 0 0,0 1 0 0 0,0 1 1 0 0,3-1-29 0 0,-10 4 3 0 0,0-1 0 0 0,0 1 0 0 0,0 0 1 0 0,0 1-1 0 0,0-1 0 0 0,0 0 0 0 0,0 1 1 0 0,0 0-1 0 0,0-1 0 0 0,0 1 0 0 0,1 0 1 0 0,-1 1-1 0 0,0-1 0 0 0,0 1 0 0 0,0-1 1 0 0,0 1-1 0 0,0 0 0 0 0,0 0 0 0 0,0 0 1 0 0,1 1-4 0 0,-3-1 2 0 0,-1 0 0 0 0,1 0 0 0 0,0-1 0 0 0,0 1 0 0 0,-1 0 0 0 0,1 0 0 0 0,-1 0 1 0 0,1 0-1 0 0,-1 0 0 0 0,1 0 0 0 0,-1 1 0 0 0,1-1 0 0 0,-1 0 0 0 0,0 0 1 0 0,0 0-1 0 0,1 0 0 0 0,-1 0 0 0 0,0 0 0 0 0,0 1 0 0 0,0-1 0 0 0,0 0 0 0 0,0 0 1 0 0,-1 0-1 0 0,1 0 0 0 0,0 1 0 0 0,-1-1 0 0 0,1 0 0 0 0,0 0 0 0 0,-1 0 0 0 0,0 1-2 0 0,-22 35 86 0 0,11-19-54 0 0,7-8-1 0 0,0 0-1 0 0,0 1 1 0 0,1-1 0 0 0,0 1-1 0 0,1 0 1 0 0,0 0 0 0 0,1 0-1 0 0,0 1 1 0 0,0 9-31 0 0,37-52 235 0 0,-25 22-199 0 0,0-1 0 0 0,0 1 0 0 0,1 1 0 0 0,0 0 0 0 0,1 1 0 0 0,7-4-36 0 0,31-21 147 0 0,-31 19-10 0 0,0 1 0 0 0,0 1 1 0 0,14-6-138 0 0,-3 3 129 0 0,-24 10-89 0 0,1 1 1 0 0,-1 0-1 0 0,1 0 1 0 0,0 1-1 0 0,0 0 1 0 0,0 0-1 0 0,6-1-40 0 0,-10 3 5 0 0,0 0-1 0 0,0 1 1 0 0,-1-1-1 0 0,1 0 1 0 0,0 1 0 0 0,-1 0-1 0 0,1 0 1 0 0,0 0-1 0 0,-1 0 1 0 0,1 0-1 0 0,-1 0 1 0 0,1 1-1 0 0,-1-1 1 0 0,0 1 0 0 0,0-1-1 0 0,0 1 1 0 0,0 0-1 0 0,0 0 1 0 0,0 0-1 0 0,0 0 1 0 0,0 0-1 0 0,-1 1 1 0 0,2 1-5 0 0,3 4 1 0 0,-1-1 0 0 0,0 2 0 0 0,0-1 0 0 0,-1 0 0 0 0,0 1 0 0 0,0 0-1 0 0,-1 0 1 0 0,0 1-1 0 0,-2-6 10 0 0,0-1-1 0 0,-1 1 0 0 0,0 0 0 0 0,0-1 1 0 0,0 1-1 0 0,0-1 0 0 0,0 1 0 0 0,-1 0 1 0 0,0-1-1 0 0,0 1 0 0 0,0-1 0 0 0,0 1 1 0 0,0-1-1 0 0,-1 0 0 0 0,1 1 0 0 0,-1-1 1 0 0,0 0-1 0 0,0 0 0 0 0,0 0 0 0 0,0 0 1 0 0,-1-1-1 0 0,1 1 0 0 0,-2 1-9 0 0,4-4 2 0 0,-1 0 0 0 0,1 0 0 0 0,0 0 0 0 0,0 0-1 0 0,-1 0 1 0 0,1 1 0 0 0,0-1 0 0 0,0 0 0 0 0,0 0 0 0 0,-1 0 0 0 0,1 0 0 0 0,0 1 0 0 0,0-1-1 0 0,0 0 1 0 0,-1 0 0 0 0,1 1 0 0 0,0-1 0 0 0,0 0 0 0 0,0 0 0 0 0,0 1 0 0 0,0-1 0 0 0,0 0 0 0 0,-1 0-1 0 0,1 1 1 0 0,0-1 0 0 0,0 0 0 0 0,0 0 0 0 0,0 1 0 0 0,0-1 0 0 0,0 0 0 0 0,0 1 0 0 0,0-1-1 0 0,0 0 1 0 0,0 0 0 0 0,0 1 0 0 0,0-1 0 0 0,1 0 0 0 0,-1 0 0 0 0,0 1 0 0 0,0-1 0 0 0,0 0-1 0 0,0 0 1 0 0,0 1 0 0 0,1-1 0 0 0,-1 0 0 0 0,0 0 0 0 0,0 1 0 0 0,0-1 0 0 0,0 0 0 0 0,1 0-1 0 0,-1 0 1 0 0,0 0 0 0 0,0 1 0 0 0,1-1 0 0 0,-1 0 0 0 0,0 0-2 0 0,17-3 65 0 0,19-22-5 0 0,-5 4-28 0 0,0 0 0 0 0,1 3 1 0 0,1 0-1 0 0,20-6-32 0 0,-26 11 12 0 0,0-1 0 0 0,0-1-1 0 0,-1-1-11 0 0,23-14 4 0 0,-16 11 9 0 0,25-14 3 0 0,-55 32-14 0 0,1-1-1 0 0,0 1 0 0 0,0 0 1 0 0,0 0-1 0 0,1 1 1 0 0,-1-1-1 0 0,0 1 1 0 0,0 0-1 0 0,0 0 0 0 0,0 0 1 0 0,0 0-1 0 0,1 1 1 0 0,-1 0-1 0 0,1 0-1 0 0,-4 0 2 0 0,0 0 0 0 0,1 0 0 0 0,-1 1-1 0 0,0-1 1 0 0,0 0 0 0 0,0 1 0 0 0,0-1 0 0 0,0 1 0 0 0,0-1 0 0 0,0 1-1 0 0,0-1 1 0 0,-1 1 0 0 0,1 0 0 0 0,-1-1 0 0 0,1 1 0 0 0,-1 0-1 0 0,0-1 1 0 0,1 1 0 0 0,-1 0 0 0 0,0 0 0 0 0,0 0 0 0 0,0-1 0 0 0,0 1-1 0 0,-1 0 1 0 0,1 0 0 0 0,0-1-2 0 0,-1 4 4 0 0,1 0 1 0 0,-1 0-1 0 0,1 0 0 0 0,-1 0 1 0 0,-1 0-1 0 0,1-1 0 0 0,-1 1 0 0 0,1 0 1 0 0,-3 3-5 0 0,-1 0 1 0 0,0 1 1 0 0,0 0-1 0 0,1 0 0 0 0,-2 8-1 0 0,3-8 5 0 0,-1 1-1 0 0,0-1 1 0 0,-1-1-1 0 0,0 1 1 0 0,-1 1-5 0 0,0-2 4 0 0,-11 21 3 0 0,16-28-6 0 0,1 0 0 0 0,0 0-1 0 0,0 0 1 0 0,-1 0 0 0 0,1 0-1 0 0,0 1 1 0 0,0-1 0 0 0,0 0-1 0 0,0 0 1 0 0,0 0 0 0 0,1 0-1 0 0,-1 1 1 0 0,0-1 0 0 0,0 0 0 0 0,1 0-1 0 0,-1 0 1 0 0,1 0 0 0 0,-1 0-1 0 0,1 0 1 0 0,-1 0 0 0 0,1 0-1 0 0,0 0 1 0 0,-1 0 0 0 0,1 0-1 0 0,0 0 1 0 0,0 0-1 0 0,4-3 11 0 0,0 1-1 0 0,-1-1 1 0 0,1-1-1 0 0,-1 1 1 0 0,0-1-1 0 0,0 1 1 0 0,0-1-1 0 0,0-1 1 0 0,0 1-1 0 0,0-1-10 0 0,23-27 49 0 0,-18 20-27 0 0,1 0 0 0 0,0 0 0 0 0,0 1 0 0 0,3-1-22 0 0,25-25 43 0 0,-31 29-28 0 0,-1 0 0 0 0,1 0-1 0 0,0 0 1 0 0,1 1-1 0 0,0 1 1 0 0,0-1-1 0 0,0 1 1 0 0,0 0-1 0 0,9-3-14 0 0,-7 5 10 0 0,-8 3-8 0 0,0 0 0 0 0,0-1 0 0 0,0 1 0 0 0,0-1 0 0 0,0 0-1 0 0,0 0 1 0 0,0 0 0 0 0,-1 0 0 0 0,1 0 0 0 0,0 0 0 0 0,0 0 0 0 0,-1 0-1 0 0,1-1 1 0 0,0 0-2 0 0,0 0 5 0 0,-1 0-1 0 0,1 0 1 0 0,0 0-1 0 0,0 1 1 0 0,0-1-1 0 0,0 1 1 0 0,0-1-1 0 0,0 1 1 0 0,0 0 0 0 0,0 0-1 0 0,0 0 1 0 0,1 0-1 0 0,-1 0 1 0 0,1 0-1 0 0,-1 1 1 0 0,0-1-1 0 0,1 1 1 0 0,-1-1-1 0 0,3 1-4 0 0,-4 0 2 0 0,0 0-1 0 0,-1 0 1 0 0,1 1-1 0 0,0-1 1 0 0,0 0-1 0 0,-1 0 1 0 0,1 0-1 0 0,0 1 1 0 0,0-1 0 0 0,-1 0-1 0 0,1 1 1 0 0,0-1-1 0 0,-1 1 1 0 0,1-1-1 0 0,-1 0 1 0 0,1 1-1 0 0,0 0 1 0 0,-1-1-1 0 0,1 1 1 0 0,-1-1-1 0 0,0 1 1 0 0,1 0-1 0 0,-1-1 1 0 0,1 1-1 0 0,-1 0-1 0 0,1 1 3 0 0,-1 0-1 0 0,0-1 0 0 0,0 1 0 0 0,1 0 0 0 0,-1 0 1 0 0,0 0-1 0 0,0 0 0 0 0,-1 0 0 0 0,1 0 1 0 0,0 0-1 0 0,-1-1 0 0 0,1 1 0 0 0,-1 0 0 0 0,1 0 1 0 0,-2 1-3 0 0,-2 6 5 0 0,-1 1 0 0 0,0-1 0 0 0,0 0 1 0 0,-1-1-1 0 0,0 0 0 0 0,-3 4-5 0 0,3-7 3 0 0,1 1 0 0 0,1 0-1 0 0,-1 1 1 0 0,1-1 0 0 0,0 1-1 0 0,1 0 1 0 0,-1 0 0 0 0,2 0-1 0 0,-1 0 1 0 0,1 1 0 0 0,0-1 0 0 0,-1 4-3 0 0,4-9 3 0 0,-1 0 1 0 0,0 0 0 0 0,1 0 0 0 0,-1 0-1 0 0,1 0 1 0 0,0-1 0 0 0,0 1-1 0 0,0 0 1 0 0,0-1 0 0 0,0 1 0 0 0,0 0-1 0 0,1 0-3 0 0,-2-1 2 0 0,1-1-1 0 0,-1 1 1 0 0,0-1 0 0 0,1 1-1 0 0,-1-1 1 0 0,0 1-1 0 0,1-1 1 0 0,-1 1 0 0 0,1-1-1 0 0,-1 0 1 0 0,1 1-1 0 0,-1-1 1 0 0,1 0 0 0 0,-1 1-1 0 0,1-1 1 0 0,-1 0-1 0 0,1 0 1 0 0,-1 0 0 0 0,1 1-1 0 0,-1-1 1 0 0,1 0-1 0 0,0 0 1 0 0,-1 0 0 0 0,1 0-1 0 0,-1 0 1 0 0,1 0-1 0 0,-1 0 1 0 0,1 0-1 0 0,0 0 1 0 0,-1 0 0 0 0,1 0-1 0 0,-1-1 1 0 0,1 1-1 0 0,-1 0 1 0 0,1 0 0 0 0,-1-1-1 0 0,1 1 1 0 0,-1 0-1 0 0,1-1 1 0 0,-1 1 0 0 0,1 0-1 0 0,-1-1 1 0 0,1 1-1 0 0,-1-1 1 0 0,0 1 0 0 0,1 0-1 0 0,-1-1 1 0 0,0 1-1 0 0,1-1-1 0 0,10-16 32 0 0,-7 10-23 0 0,0 0-1 0 0,0 1 0 0 0,1 0 1 0 0,-1 0-1 0 0,2 0 1 0 0,-1 1-1 0 0,3-3-8 0 0,7-4 14 0 0,-12 9-12 0 0,0 0 1 0 0,0 0-1 0 0,1 0 1 0 0,0 1-1 0 0,-1-1 1 0 0,1 1-1 0 0,0 0 1 0 0,0 0-1 0 0,4-1-2 0 0,3-1 5 0 0,0-1-1 0 0,0-1 1 0 0,0 0-1 0 0,-1 0 1 0 0,0-1-1 0 0,8-7-4 0 0,12-7 21 0 0,2-2-13 0 0,-27 18-7 0 0,0 0 1 0 0,1 1-1 0 0,-1 0 1 0 0,1 0-1 0 0,-1 1 1 0 0,1 0-1 0 0,0 0 1 0 0,1 0-1 0 0,-1 0 1 0 0,0 1-1 0 0,1 0 1 0 0,-1 1-1 0 0,1-1 1 0 0,0 1-1 0 0,-1 1 1 0 0,1-1-1 0 0,5 1-1 0 0,-10 1 1 0 0,-1-1 0 0 0,0 1-1 0 0,1-1 1 0 0,-1 1 0 0 0,1 0 0 0 0,-1-1-1 0 0,0 1 1 0 0,0 0 0 0 0,0 0 0 0 0,1 0-1 0 0,-1 0 1 0 0,0 0 0 0 0,0 1-1 0 0,0-1 1 0 0,-1 0 0 0 0,1 0 0 0 0,0 1-1 0 0,0-1 1 0 0,-1 0 0 0 0,1 1-1 0 0,0-1 1 0 0,-1 1 0 0 0,0-1 0 0 0,1 1-1 0 0,-1-1 1 0 0,0 2-1 0 0,1 2 4 0 0,0 0 0 0 0,0 0-1 0 0,-1 0 1 0 0,0 0 0 0 0,0 0 0 0 0,0 0 0 0 0,-1 2-4 0 0,-4 12 9 0 0,0-1 1 0 0,-1 1-1 0 0,-1-1 1 0 0,-1-1 0 0 0,-1 2-10 0 0,-24 59-8 0 0,24-58 11 0 0,4-10 22 0 0,20-16 7 0 0,71-36 70 0 0,-36 11-45 0 0,-38 23-48 0 0,-1 0 0 0 0,1 1 0 0 0,1 0 0 0 0,-1 1 0 0 0,1 0 0 0 0,0 1-1 0 0,0 1 1 0 0,7-2-9 0 0,37-3 38 0 0,41 0-38 0 0,7-2 18 0 0,-98 10-18 0 0,-1-1 0 0 0,1 2 0 0 0,-1-1 0 0 0,1 0 0 0 0,-1 1 0 0 0,1 1 0 0 0,-1-1 0 0 0,1 1 0 0 0,-1 0 0 0 0,1 0 0 0 0,-1 1 0 0 0,0 0 0 0 0,1 0 0 0 0,-1 0 0 0 0,0 1 0 0 0,0 0 0 0 0,-1 0 0 0 0,1 1 0 0 0,-1-1 0 0 0,1 1 0 0 0,-1 0 0 0 0,2 3 0 0 0,-6 5 29 0 0,-1-11-28 0 0,0 0 0 0 0,-1 1 0 0 0,1-1 0 0 0,0 0 0 0 0,0 0 0 0 0,0 0 0 0 0,0 1 0 0 0,0-1-1 0 0,0 0 1 0 0,1 0 0 0 0,-1 0 0 0 0,0 1 0 0 0,0-1 0 0 0,1 0 0 0 0,-1 0 0 0 0,1 0 0 0 0,-1 0 0 0 0,1 0 0 0 0,0 0 0 0 0,-1 0 0 0 0,1 0 0 0 0,0 0 0 0 0,0 0 0 0 0,-1 0 0 0 0,1 0 0 0 0,0 0 0 0 0,0-1 0 0 0,0 1 0 0 0,0 0 0 0 0,0-1 0 0 0,0 1 0 0 0,0-1 0 0 0,1 1 0 0 0,-1-1 0 0 0,0 1-1 0 0,0-1 1 0 0,0 0-1 0 0,1 1 1 0 0,0 0 0 0 0,0 0 0 0 0,1-1 0 0 0,-1 1 0 0 0,0-1 0 0 0,0 0 0 0 0,0 0 0 0 0,0 0 0 0 0,1 0 0 0 0,-1 0 0 0 0,0 0 0 0 0,0 0 0 0 0,0-1-1 0 0,1 1 1 0 0,-1-1 0 0 0,0 1 0 0 0,0-1 0 0 0,0 0-1 0 0,41-22 22 0 0,-15 7 6 0 0,46-27 3 0 0,-60 35-26 0 0,-1 0-1 0 0,0-1 1 0 0,0 0 0 0 0,0-2-5 0 0,-7 5 0 0 0,1 0 0 0 0,0 0 1 0 0,0 1-1 0 0,1 0 0 0 0,-1 0 0 0 0,1 1 0 0 0,0 0 0 0 0,0 0 0 0 0,1 1 1 0 0,-1 0-1 0 0,1 0 0 0 0,-1 1 0 0 0,1 0 0 0 0,1 1 0 0 0,-8 1 1 0 0,0 0-1 0 0,-1 0 0 0 0,1 1 1 0 0,-1-1-1 0 0,1 0 1 0 0,0 1-1 0 0,-1-1 1 0 0,1 1-1 0 0,-1 0 0 0 0,1-1 1 0 0,-1 1-1 0 0,0 0 1 0 0,1 0-1 0 0,-1 0 0 0 0,0 0 1 0 0,1 0-1 0 0,-1 0 1 0 0,0 1-1 0 0,0-1 1 0 0,0 0-1 0 0,0 0 0 0 0,0 1 1 0 0,0 0-1 0 0,16 41 20 0 0,0-4-10 0 0,-15-36-9 0 0,1 0 0 0 0,0-1 0 0 0,0 0 0 0 0,0 0 0 0 0,0 0 0 0 0,0 0 0 0 0,0 0 0 0 0,1 0 0 0 0,-1-1 0 0 0,0 0 0 0 0,1 1 0 0 0,0-1 0 0 0,-1-1 0 0 0,1 1 0 0 0,-1 0 0 0 0,5-1-1 0 0,68 1 34 0 0,-49-1-24 0 0,1-4 13 0 0,-25 4-20 0 0,1-1-1 0 0,-1 0 1 0 0,1 1 0 0 0,-1 0 0 0 0,1 0 0 0 0,0 0-1 0 0,-1 0 1 0 0,1 0 0 0 0,-1 1 0 0 0,1 0 0 0 0,0 0-3 0 0,7 1 5 0 0,0 0-1 0 0,1-1 1 0 0,-1 0 0 0 0,1-1 0 0 0,-1-1 0 0 0,10 0-5 0 0,-8 0 2 0 0,-1 0 0 0 0,1 1 1 0 0,0 0-1 0 0,0 1 0 0 0,5 2-2 0 0,-16-3-1 0 0,10 4 8 0 0,0-2 0 0 0,0 1 0 0 0,0-2 0 0 0,0 1 0 0 0,0-2-1 0 0,1 0 1 0 0,-1 0 0 0 0,9-2-7 0 0,127-14 15 0 0,-39-2-26 0 0,89-20-27 0 0,-186 35 75 0 0,4-1-218 0 0,0 0 1 0 0,-1 1-1 0 0,12 0 181 0 0,-22 3-81 0 0,-1 0-1 0 0,1 0 0 0 0,-1 0 1 0 0,1 1-1 0 0,-1-1 0 0 0,1 1 1 0 0,-1 0-1 0 0,1 1 1 0 0,-1-1-1 0 0,0 1 0 0 0,1 0 1 0 0,-1 0-1 0 0,0 0 1 0 0,3 3 81 0 0,5 7-654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39:25.533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0 178 600 0 0,'0'-2'125'0'0,"3"-38"1986"0"0,-3 39-2062 0 0,1 0 0 0 0,-1 0 0 0 0,0 0 0 0 0,0 0 0 0 0,1 0-1 0 0,-1 0 1 0 0,0 0 0 0 0,1 0 0 0 0,-1 0 0 0 0,1 0 0 0 0,0 0 0 0 0,-1 0 0 0 0,1 1 0 0 0,-1-1-1 0 0,1 0 1 0 0,0 1 0 0 0,0-1 0 0 0,-1 0 0 0 0,1 1 0 0 0,0-1 0 0 0,0 1 0 0 0,0-1 0 0 0,0 1-1 0 0,0-1 1 0 0,0 1 0 0 0,0 0 0 0 0,0-1 0 0 0,0 1 0 0 0,0 0 0 0 0,0 0 0 0 0,1 0-49 0 0,110-14 1804 0 0,-96 11-1711 0 0,1 0-1 0 0,-1-2 1 0 0,0 0 0 0 0,0 0-1 0 0,-1-2 1 0 0,1 0 0 0 0,-1-1-1 0 0,7-5-92 0 0,-1-1 55 0 0,-16 10-42 0 0,0 1 0 0 0,0 0 0 0 0,0 0 0 0 0,1 0 0 0 0,-1 0 1 0 0,1 1-1 0 0,-1 0 0 0 0,1 0 0 0 0,0 0 0 0 0,0 1 0 0 0,0 0 1 0 0,3 0-14 0 0,-9 1 4 0 0,1-1 0 0 0,-1 2 0 0 0,1-1 0 0 0,-1 0 0 0 0,0 0 0 0 0,1 0 0 0 0,-1 0 0 0 0,1 0 0 0 0,-1 0 0 0 0,1 0 0 0 0,-1 1 0 0 0,1-1 0 0 0,-1 0 0 0 0,0 0 0 0 0,1 0 0 0 0,-1 1 1 0 0,0-1-1 0 0,1 0 0 0 0,-1 1 0 0 0,1-1 0 0 0,-1 0 0 0 0,0 1 0 0 0,0-1 0 0 0,1 0 0 0 0,-1 1 0 0 0,0-1 0 0 0,0 1 0 0 0,1-1 0 0 0,-1 1 0 0 0,0-1 0 0 0,0 0 0 0 0,0 1 1 0 0,0-1-1 0 0,0 1 0 0 0,0-1-4 0 0,-2 23 199 0 0,-17 21 342 0 0,-22 46 265 0 0,38-82-769 0 0,1-4-14 0 0,0 0 0 0 0,0 1 0 0 0,1-1 0 0 0,0 0 0 0 0,0 1 0 0 0,0-1 1 0 0,0 0-1 0 0,1 1-23 0 0,0-4 4 0 0,0-1-1 0 0,0 1 1 0 0,0 0 0 0 0,0-1 0 0 0,0 1 0 0 0,0-1 0 0 0,0 1 0 0 0,1-1 0 0 0,-1 1 0 0 0,0-1 0 0 0,0 1 0 0 0,0-1 0 0 0,1 0-1 0 0,-1 1 1 0 0,0-1 0 0 0,1 1 0 0 0,-1-1 0 0 0,1 0 0 0 0,-1 1 0 0 0,0-1 0 0 0,1 0 0 0 0,-1 1 0 0 0,1-1 0 0 0,-1 0 0 0 0,1 1 0 0 0,-1-1-4 0 0,25-1 112 0 0,-15-3-94 0 0,1-1 0 0 0,-1 0 0 0 0,0-1 0 0 0,0 0 0 0 0,0 0 0 0 0,-1-1 0 0 0,0 0 0 0 0,5-6-18 0 0,24-17 48 0 0,-20 16-36 0 0,2 0 29 0 0,1 0-1 0 0,14-7-40 0 0,-28 18 10 0 0,1-1 0 0 0,0 1 0 0 0,0 0 0 0 0,-1 1 1 0 0,2 0-1 0 0,-1 0 0 0 0,0 1 0 0 0,0 0 0 0 0,8 0-10 0 0,-12 2 3 0 0,0-1 0 0 0,0 1 0 0 0,0 0 0 0 0,0 0 0 0 0,0 0 0 0 0,0 1 0 0 0,0 0 0 0 0,0-1 0 0 0,-1 1 0 0 0,1 1 0 0 0,-1-1 0 0 0,1 0 0 0 0,-1 1 0 0 0,0 0 0 0 0,0 0 1 0 0,0 0-1 0 0,0 0 0 0 0,1 2-3 0 0,4 3 0 0 0,-4-4 0 0 0,0-1 0 0 0,1 0 0 0 0,0 0 1 0 0,0 0-1 0 0,0-1 0 0 0,0 0 0 0 0,0 0 1 0 0,0 0-1 0 0,1 0 0 0 0,-1-1 0 0 0,5 1 0 0 0,63 5 76 0 0,194-17-10 0 0,-212 3 0 0 0,54-13-66 0 0,-10 2 15 0 0,-36 0 4 0 0,-45 12-12 0 0,0 1 0 0 0,0 1 0 0 0,0 0 0 0 0,11 0-7 0 0,-25 3 0 0 0,0 1 1 0 0,1 0 0 0 0,-1 0 0 0 0,0 1-1 0 0,1-1 1 0 0,-1 1 0 0 0,0 0 0 0 0,0 0 0 0 0,1 0-1 0 0,-1 0 1 0 0,0 1 0 0 0,0 0 0 0 0,0 0-1 0 0,-1 0 1 0 0,1 0 0 0 0,0 1 0 0 0,-1-1-1 0 0,0 1 1 0 0,1 0 0 0 0,-1 0 0 0 0,0 1-1 0 0,20 28-14 0 0,-20-27 16 0 0,0 0-1 0 0,0 0 1 0 0,0 0 0 0 0,1 0-1 0 0,0-1 1 0 0,0 1 0 0 0,0-1-1 0 0,0 0 1 0 0,1 0 0 0 0,-1-1-1 0 0,1 1 1 0 0,0-1 0 0 0,1 0-2 0 0,0-1 5 0 0,0 0-1 0 0,0 0 1 0 0,0-1 0 0 0,0 1 0 0 0,1-1 0 0 0,-1-1-1 0 0,0 1 1 0 0,1-1 0 0 0,-1-1 0 0 0,0 1 0 0 0,0-1-1 0 0,0 0 1 0 0,4-1-5 0 0,7-3 2 0 0,0-1-1 0 0,0-1 1 0 0,15-8-2 0 0,-22 9 1 0 0,0 1 1 0 0,1 0-1 0 0,0 0 1 0 0,-1 1-1 0 0,2 1 0 0 0,-1 0 1 0 0,0 0-1 0 0,1 1 1 0 0,-1 1-1 0 0,1 0 0 0 0,3 0-1 0 0,-12 1 2 0 0,0 1 0 0 0,0-1 0 0 0,0 1 0 0 0,0 0 0 0 0,-1 0 0 0 0,1 0 0 0 0,0 0 0 0 0,0 1 0 0 0,-1-1-1 0 0,1 1 1 0 0,-1-1 0 0 0,1 1 0 0 0,-1 0 0 0 0,0 0 0 0 0,0 0 0 0 0,0 0 0 0 0,0 0 0 0 0,0 1-1 0 0,0-1 1 0 0,-1 1 0 0 0,1-1 0 0 0,-1 1 0 0 0,1 0 0 0 0,-1-1 0 0 0,0 1 0 0 0,0 0 0 0 0,0 0 0 0 0,-1 0-1 0 0,1 0 1 0 0,-1 0 0 0 0,1 1-2 0 0,1 14 2 0 0,0 1-1 0 0,-1 0 0 0 0,-2 0 1 0 0,-1 16-2 0 0,0 3 7 0 0,2-36-5 0 0,0 0-1 0 0,0 0 0 0 0,0-1 0 0 0,0 1 0 0 0,0 0 0 0 0,1 0 0 0 0,-1 0 1 0 0,0 0-1 0 0,1 0 0 0 0,0 0 0 0 0,-1 0 0 0 0,1-1 0 0 0,0 1 0 0 0,0 0 1 0 0,0-1-1 0 0,0 1 0 0 0,0 0 0 0 0,0-1 0 0 0,0 1 0 0 0,1-1 0 0 0,-1 1-1 0 0,1-2 1 0 0,0 1-1 0 0,0 0 0 0 0,-1-1 0 0 0,1 0 0 0 0,0 1 0 0 0,0-1 0 0 0,0 0 0 0 0,0 0 1 0 0,0 0-1 0 0,0 0 0 0 0,-1 0 0 0 0,1 0 0 0 0,0-1 0 0 0,0 1 0 0 0,0 0 0 0 0,0-1 1 0 0,-1 0-1 0 0,1 1 0 0 0,0-1 0 0 0,-1 0 0 0 0,1 0 0 0 0,1-1 0 0 0,164-82 74 0 0,-156 80-73 0 0,-1-1 0 0 0,0 2 1 0 0,1-1-1 0 0,9 0-1 0 0,21-8 13 0 0,-25 8-8 0 0,-1 0-1 0 0,1 1 1 0 0,0 1-1 0 0,0 1 0 0 0,0 0 1 0 0,0 1-1 0 0,1 1-4 0 0,-1-1 6 0 0,0 0-1 0 0,1-1 1 0 0,-1 0-1 0 0,0-1 1 0 0,0-1-1 0 0,8-3-5 0 0,25-25 20 0 0,-13 16 10 0 0,2 2 0 0 0,21-5-30 0 0,-7 3 47 0 0,63-14 37 0 0,-41 10-61 0 0,-63 16-20 0 0,-1 1 1 0 0,1 1 0 0 0,0-1 0 0 0,-1 2 0 0 0,1-1 0 0 0,0 1 0 0 0,0 1 0 0 0,0 0-1 0 0,-1 1 1 0 0,1 0 0 0 0,-1 1 0 0 0,1 0 0 0 0,-1 0 0 0 0,0 1 0 0 0,0 0-1 0 0,0 1 1 0 0,-1 0 0 0 0,1 1 0 0 0,-1 0 0 0 0,1 1-4 0 0,-7-4 0 0 0,1-1 0 0 0,0 0 0 0 0,-1 0 0 0 0,1 0 0 0 0,0-1 0 0 0,0 0 0 0 0,0 1 0 0 0,0-1 0 0 0,0 0 0 0 0,0-1 1 0 0,0 1-1 0 0,0-1 0 0 0,0 0 0 0 0,1 0 0 0 0,-1 0 0 0 0,0-1 0 0 0,0 1 0 0 0,4-2 0 0 0,13-3 14 0 0,0-1-1 0 0,-1 0 1 0 0,7-5-14 0 0,12-2 18 0 0,4-1 17 0 0,-17 5-29 0 0,0 1 1 0 0,0 1 0 0 0,1 2-1 0 0,0 0 1 0 0,0 2 0 0 0,9 1-7 0 0,-28 3-2 0 0,0 0 1 0 0,0 0-1 0 0,0 1 0 0 0,0 1 1 0 0,-1-1-1 0 0,1 1 1 0 0,-1 1-1 0 0,0-1 1 0 0,0 1-1 0 0,0 0 1 0 0,0 1-1 0 0,-1 0 0 0 0,0 0 1 0 0,0 0-1 0 0,0 1 1 0 0,-1-1-1 0 0,1 1 1 0 0,1 4 1 0 0,-6-9 0 0 0,0 1 1 0 0,1-1-1 0 0,-1 0 1 0 0,0 0-1 0 0,1 0 1 0 0,-1 0 0 0 0,0 0-1 0 0,1 0 1 0 0,-1 0-1 0 0,1-1 1 0 0,-1 1-1 0 0,1-1 1 0 0,-1 1-1 0 0,1-1 1 0 0,0 1 0 0 0,-1-1-1 0 0,1 0 1 0 0,0 0-1 0 0,-1 0 1 0 0,1 0-1 0 0,0 0 1 0 0,-1 0-1 0 0,1 0 1 0 0,0 0 0 0 0,-1-1-1 0 0,1 1 1 0 0,-1-1-1 0 0,1 1 1 0 0,-1-1-1 0 0,2 0 0 0 0,55-27 36 0 0,-40 19-20 0 0,58-21 14 0 0,-70 28-31 0 0,0 1 1 0 0,0 0 0 0 0,0 0 0 0 0,0 0 0 0 0,0 0 0 0 0,0 1-1 0 0,1 0 1 0 0,-1 1 0 0 0,0-1 0 0 0,0 1 0 0 0,5 2 0 0 0,-9-2-1 0 0,0 0 0 0 0,0 1-1 0 0,0-1 1 0 0,0 1 0 0 0,0 0 0 0 0,0-1 0 0 0,-1 1 0 0 0,1 0 0 0 0,-1 0 0 0 0,1 0 0 0 0,-1 1 0 0 0,0-1 0 0 0,0 0 0 0 0,0 0 0 0 0,0 1 0 0 0,0-1 0 0 0,0 0 0 0 0,-1 1 0 0 0,1 1 1 0 0,8 18-12 0 0,-7-8 14 0 0,-2-5 8 0 0,14-12 10 0 0,41-16-169 0 0,-53 18 83 0 0,1 0 0 0 0,0 0 0 0 0,0 1 0 0 0,0-1 0 0 0,0 1 0 0 0,0 0 0 0 0,0 0 0 0 0,0 0 0 0 0,0 0 0 0 0,0 1 0 0 0,0-1 0 0 0,-1 1 0 0 0,1 0 0 0 0,0 0 0 0 0,0 0 0 0 0,0 0 0 0 0,-1 0 0 0 0,1 1 0 0 0,1 0 66 0 0,8 12-679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39:26.479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166 75 152 0 0,'-3'2'9'0'0,"0"-1"-1"0"0,0 0 1 0 0,0-1-1 0 0,0 1 1 0 0,0-1-1 0 0,0 1 1 0 0,0-1-1 0 0,0 0 1 0 0,0 0-1 0 0,0 0 1 0 0,0 0-1 0 0,-2-1-8 0 0,3 0 0 0 0,-1 1-1 0 0,1 0 0 0 0,0 0 1 0 0,-1 0-1 0 0,1 0 0 0 0,-1 0 1 0 0,1 0-1 0 0,-1 0 0 0 0,1 1 0 0 0,0-1 1 0 0,-1 1-1 0 0,1 0 0 0 0,0 0 1 0 0,-1 0-1 0 0,1 0 0 0 0,0 0 1 0 0,-1 1 0 0 0,-11 3-9 0 0,14-5 9 0 0,-1 0 0 0 0,0 0 0 0 0,1 0 0 0 0,-1 0 0 0 0,0 1 0 0 0,0-1 1 0 0,1 0-1 0 0,-1 0 0 0 0,0 1 0 0 0,1-1 0 0 0,-1 0 0 0 0,1 1 0 0 0,-1-1 0 0 0,0 1 0 0 0,1-1 1 0 0,-1 1-1 0 0,1-1 0 0 0,-1 1 0 0 0,1-1 0 0 0,-1 1 0 0 0,1 0 0 0 0,-2 0 3 0 0,0 1-1 0 0,1-1 1 0 0,-1 1-1 0 0,0-1 1 0 0,0 0-1 0 0,0 0 1 0 0,0 0-1 0 0,0 0 1 0 0,-1 0-1 0 0,1 0 1 0 0,0-1 0 0 0,0 1-1 0 0,-1-1-2 0 0,2 0 1 0 0,0 0 1 0 0,0 0-1 0 0,0 0 0 0 0,-1 1 1 0 0,1-1-1 0 0,0 0 0 0 0,0 0 0 0 0,0 1 1 0 0,0-1-1 0 0,0 1 0 0 0,0-1 1 0 0,0 1-1 0 0,0-1 0 0 0,0 1 1 0 0,0 0-1 0 0,0-1 0 0 0,1 1 0 0 0,-1 0 1 0 0,0 0-1 0 0,0 0 0 0 0,1-1 1 0 0,-1 1-1 0 0,0 0 0 0 0,1 0 1 0 0,-1 0-1 0 0,1 0 0 0 0,-1 0 0 0 0,1 1-1 0 0,0 1 75 0 0,2 7 1041 0 0,-1-10-1068 0 0,0 0 0 0 0,0 0 0 0 0,0 0 0 0 0,0 0 0 0 0,0 0 0 0 0,0 0 0 0 0,0-1 0 0 0,0 1 0 0 0,0 0 0 0 0,0-1 0 0 0,0 1 0 0 0,0-1 0 0 0,0 1 0 0 0,0-1-1 0 0,0 1 1 0 0,-1-1 0 0 0,1 1 0 0 0,0-1 0 0 0,0 0 0 0 0,0 0-48 0 0,26-20 996 0 0,49-34 170 0 0,-56 43-1005 0 0,1 1-1 0 0,0 1 1 0 0,17-6-161 0 0,-31 13 20 0 0,0 1-1 0 0,1 0 1 0 0,-1 0 0 0 0,1 1 0 0 0,-1-1-1 0 0,1 2 1 0 0,-1-1 0 0 0,1 1 0 0 0,-1 0 0 0 0,1 1-1 0 0,0 0 1 0 0,-1 0 0 0 0,6 2-20 0 0,-10-1 3 0 0,-1-1 0 0 0,0 0 0 0 0,1 1-1 0 0,-1 0 1 0 0,0 0 0 0 0,0-1 0 0 0,0 1 0 0 0,-1 0 0 0 0,1 1 0 0 0,0-1 0 0 0,-1 0 0 0 0,1 0 0 0 0,-1 1-1 0 0,0-1 1 0 0,0 1 0 0 0,0-1 0 0 0,0 1 0 0 0,0-1 0 0 0,0 1 0 0 0,-1 0 0 0 0,1-1 0 0 0,-1 3-3 0 0,10 25 32 0 0,-9-28-13 0 0,0-1 0 0 0,0 0 1 0 0,0 1-1 0 0,0-1 0 0 0,1 0 1 0 0,-1 1-1 0 0,0-1 0 0 0,1 0 1 0 0,-1 0-1 0 0,1 0 0 0 0,0 0 0 0 0,-1-1 1 0 0,1 1-1 0 0,-1 0 0 0 0,1-1 1 0 0,0 1-1 0 0,0-1 0 0 0,-1 1 1 0 0,3-1-20 0 0,-3-2 389 0 0,-1 2-373 0 0,0 0-1 0 0,0-1 1 0 0,0 1 0 0 0,0 0 0 0 0,0-1 0 0 0,0 1 0 0 0,0 0 0 0 0,1-1 0 0 0,-1 1-1 0 0,0 0 1 0 0,0 0 0 0 0,0-1 0 0 0,0 1 0 0 0,1 0 0 0 0,-1 0 0 0 0,0-1-1 0 0,0 1 1 0 0,1 0 0 0 0,-1 0 0 0 0,0-1 0 0 0,0 1 0 0 0,1 0 0 0 0,-1 0 0 0 0,0 0-1 0 0,1 0 1 0 0,-1 0 0 0 0,0 0 0 0 0,1-1 0 0 0,-1 1 0 0 0,0 0 0 0 0,1 0 0 0 0,-1 0-1 0 0,0 0 1 0 0,1 0 0 0 0,-1 0 0 0 0,0 0 0 0 0,1 0 0 0 0,-1 0 0 0 0,0 1 0 0 0,1-1-1 0 0,-1 0 1 0 0,0 0 0 0 0,0 0 0 0 0,1 0 0 0 0,-1 0 0 0 0,0 0 0 0 0,1 1-1 0 0,-1-1 1 0 0,0 0 0 0 0,0 0 0 0 0,1 0 0 0 0,-1 1 0 0 0,0-1 0 0 0,0 0 0 0 0,1 0-1 0 0,-1 1 1 0 0,0-1 0 0 0,0 0 0 0 0,0 1 0 0 0,0-1 0 0 0,0 0 0 0 0,1 1 0 0 0,-1-1-1 0 0,0 0 1 0 0,0 1 0 0 0,0-1 0 0 0,0 0 0 0 0,0 1-16 0 0,2 3 26 0 0,0 1 0 0 0,-1 0 0 0 0,0 0 0 0 0,0 0 0 0 0,0 0 0 0 0,0 0 0 0 0,-1 0 0 0 0,0 0 0 0 0,0 0 0 0 0,0 0 0 0 0,0 0 0 0 0,-1 0 0 0 0,0 0 1 0 0,0 0-1 0 0,0 0 0 0 0,-1 0 0 0 0,0-1 0 0 0,0 1-26 0 0,-7 42 31 0 0,9-46-29 0 0,0 0 0 0 0,0-1-1 0 0,0 1 1 0 0,0 0 0 0 0,0-1 0 0 0,0 1 0 0 0,0-1-1 0 0,0 1 1 0 0,0 0 0 0 0,0-1 0 0 0,0 1 0 0 0,0-1 0 0 0,0 1-1 0 0,0 0 1 0 0,1-1 0 0 0,-1 1 0 0 0,0-1 0 0 0,0 1-1 0 0,1 0 1 0 0,-1-1 0 0 0,0 1 0 0 0,1-1 0 0 0,-1 1-1 0 0,1-1 1 0 0,-1 0 0 0 0,0 1 0 0 0,1-1 0 0 0,-1 1 0 0 0,1-1-1 0 0,-1 0 1 0 0,1 1 0 0 0,0-1 0 0 0,-1 0 0 0 0,1 0-1 0 0,-1 1 1 0 0,1-1 0 0 0,-1 0 0 0 0,1 0 0 0 0,0 0-1 0 0,0 0-1 0 0,1 0 6 0 0,0-1 0 0 0,1 1 1 0 0,-1-1-1 0 0,0 0 0 0 0,0 0 0 0 0,1 0 0 0 0,-1 0 0 0 0,0 0 0 0 0,0-1 0 0 0,0 1 0 0 0,0-1-6 0 0,30-21 13 0 0,1 1 1 0 0,1 2 0 0 0,9-3-14 0 0,-35 19-100 0 0,0 1 0 0 0,0 0 0 0 0,1 1 0 0 0,-1 0 0 0 0,1 1 0 0 0,-1-1 0 0 0,1 1 0 0 0,0 1 0 0 0,5 0 100 0 0,-11 0-61 0 0,1 0 1 0 0,0 0 0 0 0,0 1 0 0 0,-1-1 0 0 0,1 1 0 0 0,0 0 0 0 0,-1 0 0 0 0,1 1-1 0 0,-1-1 1 0 0,1 0 0 0 0,-1 1 0 0 0,0 0 0 0 0,0 0 0 0 0,1 0 0 0 0,-1 0 0 0 0,0 1-1 0 0,-1-1 1 0 0,1 1 0 0 0,0 0 0 0 0,-1 0 0 0 0,0 0 0 0 0,1 0 60 0 0,7 17-991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39:33.776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133 105 144 0 0,'3'2'398'0'0,"-8"2"-200"0"0,-7 2-71 0 0,8-4-104 0 0,0 1 1 0 0,0-1 0 0 0,0 0-1 0 0,1 1 1 0 0,-1 0 0 0 0,1 0-1 0 0,0 0 1 0 0,0 1-1 0 0,0-1 1 0 0,0 1 0 0 0,0-1-1 0 0,1 1 1 0 0,-1 0-1 0 0,1 0 1 0 0,-1 3-24 0 0,-3 8-10 0 0,0 1 0 0 0,1 0 0 0 0,-2 11 10 0 0,-7 23 43 0 0,-15 12 1084 0 0,30-65-995 0 0,1 0 0 0 0,0 0 1 0 0,0 0-1 0 0,0 0 0 0 0,0 0 1 0 0,1 0-1 0 0,-1 1 0 0 0,1-1 1 0 0,0 0-133 0 0,1 0 105 0 0,-1 0 1 0 0,0 0-1 0 0,0-1 1 0 0,0 1-1 0 0,-1-1 1 0 0,1 0-1 0 0,1-3-105 0 0,-4 6 30 0 0,1 0-1 0 0,-1 0 0 0 0,0 0 0 0 0,1 0 1 0 0,0 0-1 0 0,-1 0 0 0 0,1 0 1 0 0,0 0-1 0 0,-1 0 0 0 0,1 0 0 0 0,0 0 1 0 0,0 1-1 0 0,0-1 0 0 0,0 0 1 0 0,0 1-1 0 0,0-1 0 0 0,0 0 0 0 0,0 1 1 0 0,0-1-1 0 0,0 1 0 0 0,0 0 1 0 0,0-1-1 0 0,0 1 0 0 0,0 0 0 0 0,0-1 1 0 0,0 1-1 0 0,1 0 0 0 0,-1 0 0 0 0,0 0-29 0 0,1 1 17 0 0,-1-1 0 0 0,0 1 0 0 0,0-1 0 0 0,0 1 0 0 0,0-1 0 0 0,0 1 0 0 0,0 0-1 0 0,0 0 1 0 0,-1-1 0 0 0,1 1 0 0 0,0 0 0 0 0,0 0 0 0 0,0 0 0 0 0,-1 0 0 0 0,1 0-1 0 0,-1 0 1 0 0,1 0 0 0 0,0 0 0 0 0,-1 0 0 0 0,0 0 0 0 0,1 0 0 0 0,-1 1 0 0 0,0-1-1 0 0,0 0 1 0 0,1 0 0 0 0,-1 0 0 0 0,0 0 0 0 0,0 1 0 0 0,0-1 0 0 0,0 0 0 0 0,-1 1-17 0 0,1 3 11 0 0,0 0 1 0 0,0 0 0 0 0,1 0-1 0 0,-1 0 1 0 0,1 0 0 0 0,0 0 0 0 0,0 0-1 0 0,1 0 1 0 0,-1-1 0 0 0,1 1 0 0 0,0-1-1 0 0,2 3-11 0 0,-2-5 2 0 0,0 1 0 0 0,-1-1-1 0 0,1 0 1 0 0,1-1 0 0 0,-1 1-1 0 0,0 0 1 0 0,0-1 0 0 0,1 1-1 0 0,-1-1 1 0 0,0 0 0 0 0,1 1-1 0 0,-1-1 1 0 0,1-1 0 0 0,0 1-1 0 0,-1 0 1 0 0,1-1 0 0 0,0 1-1 0 0,0-1 1 0 0,-1 0 0 0 0,1 0-1 0 0,0 0 1 0 0,0 0-2 0 0,2-1 8 0 0,0 0 1 0 0,-1 0-1 0 0,1-1 1 0 0,-1 0-1 0 0,1 1 1 0 0,-1-2-1 0 0,0 1 1 0 0,1 0-1 0 0,-1-1 1 0 0,-1 0-1 0 0,1 0 1 0 0,0 0-1 0 0,-1 0 1 0 0,1-1-1 0 0,-1 0 1 0 0,2-2-9 0 0,14-21 97 0 0,2 0-1 0 0,1 1 1 0 0,1 2 0 0 0,1 0-1 0 0,15-10-96 0 0,-28 24 125 0 0,-9 8-81 0 0,0 1 0 0 0,1-1 0 0 0,-1 0 0 0 0,0 1 0 0 0,1-1 0 0 0,0 1 0 0 0,-1 0 0 0 0,1 0 0 0 0,0 0 0 0 0,-1 0 0 0 0,1 1 0 0 0,0-1 0 0 0,0 1-1 0 0,0 0 1 0 0,0-1 0 0 0,-1 1 0 0 0,1 1 0 0 0,0-1 0 0 0,0 0 0 0 0,0 1 0 0 0,0-1 0 0 0,-1 1 0 0 0,1 0 0 0 0,0 0 0 0 0,0 0 0 0 0,1 1-44 0 0,2 0 17 0 0,0-1 0 0 0,1 1-1 0 0,0-1 1 0 0,-1 0 0 0 0,1-1 0 0 0,0 0-1 0 0,-1 0 1 0 0,1 0 0 0 0,0-1 0 0 0,-1 1-1 0 0,1-2 1 0 0,-1 1 0 0 0,1-1 0 0 0,0 0-17 0 0,12-6 14 0 0,0-1 1 0 0,-1 0-1 0 0,16-11-14 0 0,2 0 35 0 0,-31 17-24 0 0,0 0 0 0 0,1 0-1 0 0,0 1 1 0 0,-1 0 0 0 0,1 0 0 0 0,0 0-1 0 0,0 1 1 0 0,4 0-11 0 0,-9 0 11 0 0,1 1 1 0 0,0 0-1 0 0,0 0 1 0 0,0 0-1 0 0,-1 1 1 0 0,1-1-1 0 0,0 0 0 0 0,0 1 1 0 0,-1-1-1 0 0,1 1 1 0 0,0 0-1 0 0,-1-1 1 0 0,1 1-1 0 0,-1 0 1 0 0,1 0-1 0 0,-1 0 0 0 0,1 0 1 0 0,-1 0-1 0 0,1 0 1 0 0,-1 1-1 0 0,0-1 1 0 0,0 0-1 0 0,0 1 1 0 0,0-1-1 0 0,0 1 0 0 0,0-1 1 0 0,0 1-1 0 0,0 0 1 0 0,0 1-12 0 0,0 0 7 0 0,1 0 1 0 0,0 1-1 0 0,0-1 1 0 0,0 0-1 0 0,0 0 1 0 0,0 0-1 0 0,0 0 0 0 0,1 0 1 0 0,-1-1-1 0 0,1 1 1 0 0,0-1-1 0 0,0 1 1 0 0,0-1-1 0 0,0 0 1 0 0,0 0-1 0 0,1-1 1 0 0,-1 1-1 0 0,0-1 1 0 0,1 1-1 0 0,-1-1 1 0 0,1 0-1 0 0,0 0 0 0 0,-1-1 1 0 0,1 1-1 0 0,0-1 1 0 0,-1 0-1 0 0,1 0 1 0 0,1 0-8 0 0,12-1 32 0 0,1-2 0 0 0,-1 0 1 0 0,1-1-1 0 0,-1 0 0 0 0,10-5-32 0 0,15-4 86 0 0,8-2-8 0 0,-37 10-38 0 0,0 1 1 0 0,0 0-1 0 0,0 1 0 0 0,0 0 1 0 0,0 1-1 0 0,1 0 0 0 0,0 1 1 0 0,-1 1-1 0 0,1 0 0 0 0,9 2-40 0 0,18 21 154 0 0,-32-18-132 0 0,0 0 0 0 0,-1 0 0 0 0,0 1 1 0 0,-1 1-1 0 0,1-1 0 0 0,-1 1 1 0 0,6 7-23 0 0,-3-3 17 0 0,-3-2-17 0 0,2-7 12 0 0,0-3-5 0 0,2-2-2 0 0,0 1 1 0 0,0-2-1 0 0,-1 1 0 0 0,1-2 1 0 0,-1 1-1 0 0,1-1 0 0 0,-2-1 1 0 0,1 0-1 0 0,0 0 1 0 0,7-8-6 0 0,15-8 15 0 0,-16 9 14 0 0,0 0-1 0 0,-1 0 1 0 0,-1-2 0 0 0,12-14-29 0 0,-20 22 9 0 0,-4 5-4 0 0,0 0 0 0 0,0 0 0 0 0,0 0 0 0 0,0 0 0 0 0,0 0 0 0 0,0 1 0 0 0,1-1-1 0 0,-1 1 1 0 0,0 0 0 0 0,1-1 0 0 0,-1 1 0 0 0,1 0 0 0 0,0 1 0 0 0,-1-1 0 0 0,1 0 0 0 0,0 1 0 0 0,-1-1 0 0 0,1 1-1 0 0,0 0 1 0 0,0 0 0 0 0,-1 0 0 0 0,1 0 0 0 0,0 1 0 0 0,-1-1 0 0 0,1 1 0 0 0,0 0 0 0 0,-1-1 0 0 0,1 1 0 0 0,0 0 0 0 0,-1 1-1 0 0,0-1 1 0 0,1 0 0 0 0,-1 1 0 0 0,0-1 0 0 0,1 1 0 0 0,-1 0 0 0 0,0 0 0 0 0,1 2-5 0 0,0-1 5 0 0,0-1 0 0 0,-1 1-1 0 0,0-1 1 0 0,0 1 0 0 0,0 0 0 0 0,0-1-1 0 0,0 1 1 0 0,-1 0 0 0 0,1 0-1 0 0,-1 0 1 0 0,0 0 0 0 0,1 0 0 0 0,-1 1-1 0 0,-1-1 1 0 0,1 0 0 0 0,-1 0-1 0 0,1 1 1 0 0,-1 1-5 0 0,0-1 4 0 0,1 0 0 0 0,-1 0 0 0 0,1 0 0 0 0,0 0 0 0 0,0 0 0 0 0,0 0 0 0 0,1 0 0 0 0,-1 0 0 0 0,1-1 0 0 0,0 1 0 0 0,0 0 0 0 0,0-1 0 0 0,3 3-4 0 0,-3-4 3 0 0,-1 0 1 0 0,1-1 0 0 0,1 0-1 0 0,-1 1 1 0 0,0-1 0 0 0,0 0-1 0 0,0 0 1 0 0,1 0-1 0 0,-1 0 1 0 0,0-1 0 0 0,1 1-1 0 0,-1-1 1 0 0,1 1 0 0 0,-1-1-1 0 0,1 0 1 0 0,-1 0-1 0 0,1 0 1 0 0,-1 0 0 0 0,1 0-1 0 0,-1-1 1 0 0,0 1 0 0 0,1-1-1 0 0,-1 0 1 0 0,1 0-4 0 0,10-3 27 0 0,0-1 1 0 0,-1-1-1 0 0,0 0 0 0 0,0 0 0 0 0,-1-2 1 0 0,5-2-28 0 0,32-20 107 0 0,-16 12-40 0 0,-28 15-55 0 0,0 0 1 0 0,0 0 0 0 0,0 1 0 0 0,1-1 0 0 0,-1 1 0 0 0,1 0 0 0 0,0 0 0 0 0,0 1 0 0 0,-1 0 0 0 0,1 0 0 0 0,0 0-1 0 0,0 0 1 0 0,4 1-13 0 0,-4 0 10 0 0,-1 0 0 0 0,1 0 0 0 0,-1 1 0 0 0,0 0 0 0 0,1 0 0 0 0,-1 0 0 0 0,0 0 0 0 0,0 1 0 0 0,0 0 0 0 0,0 0 0 0 0,0 0 0 0 0,0 0 0 0 0,-1 0 0 0 0,1 1 0 0 0,0 0 0 0 0,-1 0 0 0 0,0 0 0 0 0,0 0 0 0 0,0 0 0 0 0,0 1 0 0 0,0-1 0 0 0,-1 1 0 0 0,2 2-10 0 0,14 13 12 0 0,-16-18-11 0 0,0 1 0 0 0,0-1 0 0 0,0 1 0 0 0,-1 0 0 0 0,1 0 0 0 0,0 0 0 0 0,-1 0 1 0 0,1 0-1 0 0,-1 0 0 0 0,0 0 0 0 0,1 1-1 0 0,15 26 62 0 0,-14-26-52 0 0,0 1 0 0 0,-1 0 0 0 0,1 0 0 0 0,-1 0-1 0 0,0 0 1 0 0,0 0 0 0 0,-1 0 0 0 0,1 2-10 0 0,4 26 50 0 0,-6-27-44 0 0,1 0 0 0 0,-1-1 1 0 0,1 1-1 0 0,0-1 0 0 0,0 1 1 0 0,1-1-1 0 0,-1 1 1 0 0,1-1-1 0 0,0 0 0 0 0,0 0 1 0 0,1 0-1 0 0,-1 0 0 0 0,1 0 1 0 0,1 2-7 0 0,-2-4 4 0 0,-1-1 1 0 0,1 1-1 0 0,-1-1 1 0 0,1 1-1 0 0,0-1 0 0 0,0 1 1 0 0,0-1-1 0 0,0 0 1 0 0,0 0-1 0 0,0 0 1 0 0,0 0-1 0 0,0 0 1 0 0,0 0-1 0 0,1-1 0 0 0,-1 1 1 0 0,0-1-1 0 0,0 0 1 0 0,1 1-1 0 0,-1-1 1 0 0,0 0-1 0 0,0 0 1 0 0,1 0-1 0 0,-1-1 0 0 0,0 1 1 0 0,1-1-1 0 0,-1 1 1 0 0,0-1-1 0 0,0 0 1 0 0,0 0-1 0 0,0 0 1 0 0,0 0-1 0 0,0 0 0 0 0,1-1-4 0 0,2-1 13 0 0,-1-1 1 0 0,0 1-1 0 0,1 0 0 0 0,0 0 0 0 0,0 1 0 0 0,0 0 0 0 0,0-1 0 0 0,0 2 0 0 0,3-2-13 0 0,-2 2 15 0 0,-1-2 1 0 0,1 1 0 0 0,0-1-1 0 0,-1 1 1 0 0,1-1 0 0 0,-1-1-1 0 0,4-2-15 0 0,-2 2 7 0 0,0 1 0 0 0,0 0 0 0 0,0 0 0 0 0,0 1-1 0 0,0 0 1 0 0,1 0 0 0 0,-1 0 0 0 0,1 1 0 0 0,-1 1 0 0 0,1-1 0 0 0,1 1-7 0 0,29-4 32 0 0,-27 3-27 0 0,0 0-1 0 0,-1 1 1 0 0,1 1 0 0 0,-1 0-1 0 0,1 0 1 0 0,-1 1 0 0 0,6 2-5 0 0,-8-2 5 0 0,1 0 0 0 0,-1 0 1 0 0,1-1-1 0 0,-1 0 0 0 0,1-1 0 0 0,0 0 1 0 0,-1 0-1 0 0,1-1 0 0 0,0 0 1 0 0,-1 0-1 0 0,1-1 0 0 0,3-1-5 0 0,248-100-30 0 0,-223 92 1 0 0,0 1 1 0 0,0 2 0 0 0,0 2-1 0 0,7 1 29 0 0,-36 5-35 0 0,-1 0-1 0 0,0 1 1 0 0,0 0-1 0 0,0 0 1 0 0,0 0-1 0 0,0 1 1 0 0,0 0-1 0 0,0 0 1 0 0,-1 1 0 0 0,1 0-1 0 0,-1 0 1 0 0,0 1-1 0 0,4 2 36 0 0,-9-5-6 0 0,26 15-222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39:36.074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410 1 296 0 0,'-5'1'26'0'0,"0"1"-1"0"0,-1 0 1 0 0,1 0-1 0 0,1 0 1 0 0,-1 0 0 0 0,0 1-1 0 0,1 0 1 0 0,-1 0-1 0 0,1 0 1 0 0,0 0 0 0 0,0 1-1 0 0,0 0 1 0 0,0 0-1 0 0,-1 2-25 0 0,0 0 19 0 0,-1-1-1 0 0,1 0 1 0 0,-1 0-1 0 0,0 0 0 0 0,0-1 1 0 0,-1 0-1 0 0,1 0 1 0 0,-7 3-19 0 0,0-1 1 0 0,2 2 1 0 0,-1-1 0 0 0,1 2 0 0 0,0-1 0 0 0,0 2 0 0 0,-5 6-2 0 0,-6 4-1 0 0,-12 8 308 0 0,16-14 312 0 0,1 1 0 0 0,0 1 1 0 0,-3 6-620 0 0,-1-7 367 0 0,19-14-341 0 0,0 0 0 0 0,0 0 0 0 0,1 0 0 0 0,-1 0 1 0 0,1 0-1 0 0,-1 0 0 0 0,1 1 0 0 0,-1-1 0 0 0,1 0 0 0 0,-1 1 1 0 0,1 0-1 0 0,0-1 0 0 0,0 1 0 0 0,-1 1-26 0 0,-10 15 229 0 0,1 0 317 0 0,11-17-531 0 0,0 0 0 0 0,1 0 1 0 0,-1-1-1 0 0,1 1 0 0 0,-1 0 1 0 0,1-1-1 0 0,-1 1 1 0 0,1-1-1 0 0,-1 1 0 0 0,1-1 1 0 0,0 1-1 0 0,-1-1 1 0 0,1 1-1 0 0,0-1 0 0 0,-1 1 1 0 0,1-1-1 0 0,0 0 1 0 0,0 1-1 0 0,0-1 0 0 0,-1 0 1 0 0,1 0-1 0 0,0 0 1 0 0,0 0-1 0 0,0 0 0 0 0,-1 1 1 0 0,1-1-1 0 0,0-1 1 0 0,0 1-1 0 0,0 0 0 0 0,0 0-15 0 0,3 0 75 0 0,1 0-1 0 0,-1 0 0 0 0,1-1 0 0 0,-1 1 0 0 0,1-1 0 0 0,-1 0 1 0 0,0-1-1 0 0,1 1 0 0 0,-1-1 0 0 0,0 1 0 0 0,0-1 1 0 0,0-1-1 0 0,0 1 0 0 0,0-1-74 0 0,51-41 467 0 0,-47 37-386 0 0,14-12 47 0 0,0 0 0 0 0,2 2-1 0 0,0 0 1 0 0,1 2-1 0 0,1 1 1 0 0,25-10-128 0 0,-6 3 94 0 0,-34 15-60 0 0,0 0 1 0 0,0 1-1 0 0,1 1 1 0 0,11-3-35 0 0,-21 6 11 0 0,0 1-1 0 0,0-1 1 0 0,0 1 0 0 0,1 0-1 0 0,-1 0 1 0 0,0 0 0 0 0,0 0-1 0 0,0 0 1 0 0,0 1 0 0 0,0-1-1 0 0,0 1 1 0 0,1-1 0 0 0,-1 1-1 0 0,0 0 1 0 0,0 0 0 0 0,-1 0-1 0 0,1 0 1 0 0,0 0 0 0 0,0 0-1 0 0,0 1 1 0 0,-1-1 0 0 0,1 0-11 0 0,1 2 32 0 0,-1 0 0 0 0,0 0 0 0 0,1 1 0 0 0,-1-1 0 0 0,0 0-1 0 0,-1 1 1 0 0,1-1 0 0 0,-1 1 0 0 0,1 0 0 0 0,-1-1 0 0 0,0 1 0 0 0,0 1-32 0 0,0 2 34 0 0,0 1 0 0 0,0 0-1 0 0,0-1 1 0 0,-1 1 0 0 0,0 0-1 0 0,-1 0 1 0 0,1-1 0 0 0,-2 1 0 0 0,1 0-1 0 0,-1-1 1 0 0,0 0 0 0 0,-2 6-34 0 0,-4-9 32 0 0,8-4-31 0 0,-1 0 0 0 0,1 0 1 0 0,0 0-1 0 0,-1 0 0 0 0,1 0 0 0 0,0 0 1 0 0,0 0-1 0 0,-1 0 0 0 0,1 0 0 0 0,0 0 1 0 0,-1 0-1 0 0,1 1 0 0 0,0-1 0 0 0,0 0 1 0 0,-1 0-1 0 0,1 0 0 0 0,0 0 0 0 0,0 0 1 0 0,-1 1-1 0 0,1-1 0 0 0,0 0 0 0 0,0 0 1 0 0,-1 0-1 0 0,1 1 0 0 0,0-1 0 0 0,0 0 1 0 0,0 0-1 0 0,0 1 0 0 0,-1-1 0 0 0,1 0 1 0 0,0 0-1 0 0,0 1 0 0 0,0-1-1 0 0,-5 6 92 0 0,3-1 363 0 0,15 0 20 0 0,-6-4-402 0 0,0-1-1 0 0,0 0 1 0 0,0 0 0 0 0,0 0 0 0 0,0-1 0 0 0,0 0 0 0 0,0 0-1 0 0,-1-1 1 0 0,3 0-73 0 0,39-6 101 0 0,30 2-33 0 0,-57 3-55 0 0,0 2 0 0 0,0 0 0 0 0,0 1 0 0 0,6 2-13 0 0,-25-2 1 0 0,-1 0-1 0 0,1 0 1 0 0,-1 0 0 0 0,1 0-1 0 0,-1 1 1 0 0,0-1 0 0 0,1 0 0 0 0,-1 1-1 0 0,1 0 1 0 0,-1-1 0 0 0,0 1-1 0 0,1 0 1 0 0,-1-1 0 0 0,0 1 0 0 0,0 0-1 0 0,1 0 1 0 0,-1 0 0 0 0,0 0-1 0 0,0 0 1 0 0,0 0 0 0 0,0 1 0 0 0,0-1-1 0 0,-1 0 1 0 0,1 0 0 0 0,0 1-1 0 0,-1-1 1 0 0,1 1 0 0 0,0-1 0 0 0,-1 0-1 0 0,0 1 1 0 0,1-1 0 0 0,-1 1-1 0 0,0-1 1 0 0,0 2-1 0 0,0 3 6 0 0,0 1 0 0 0,-1 0-1 0 0,0 0 1 0 0,0 0 0 0 0,-1-1 0 0 0,0 1-1 0 0,0 0-5 0 0,-4 13 15 0 0,3 20-4 0 0,2-39-10 0 0,1 0 0 0 0,0-1 1 0 0,0 1-1 0 0,0 0 0 0 0,0 0 0 0 0,0-1 0 0 0,0 1 1 0 0,0 0-1 0 0,0 0 0 0 0,0 0 0 0 0,0-1 1 0 0,1 1-1 0 0,-1 0 0 0 0,0 0 0 0 0,0-1 0 0 0,1 1 1 0 0,-1 0-1 0 0,1-1 0 0 0,-1 1 0 0 0,0 0 0 0 0,1-1 1 0 0,-1 1-1 0 0,1-1 0 0 0,-1 1 0 0 0,1 0 0 0 0,0-1 1 0 0,-1 0-1 0 0,1 1 0 0 0,0-1 0 0 0,-1 1 0 0 0,1-1 1 0 0,0 0-1 0 0,-1 1 0 0 0,1-1 0 0 0,0 0 0 0 0,0 0 1 0 0,-1 1-1 0 0,1-1 0 0 0,0 0 0 0 0,0 0 1 0 0,-1 0-1 0 0,1 0 0 0 0,0 0 0 0 0,0 0 0 0 0,0 0 1 0 0,-1 0-1 0 0,1-1 0 0 0,0 1-1 0 0,9-4 10 0 0,-1 0 0 0 0,1 0 0 0 0,-1-1 0 0 0,0-1 0 0 0,0 1 1 0 0,-1-2-1 0 0,0 1 0 0 0,3-3-10 0 0,-1 0 3 0 0,-2 4 0 0 0,-1 0 0 0 0,1 0-1 0 0,0 1 1 0 0,0 0 0 0 0,8-2-3 0 0,27-15 10 0 0,-25 11 2 0 0,0 0 0 0 0,1 1 1 0 0,1 2-1 0 0,-1 0 0 0 0,1 1 0 0 0,9-2-12 0 0,-8 3 4 0 0,-19 4-4 0 0,-1 0 0 0 0,1 1 0 0 0,0-1 0 0 0,-1 0-1 0 0,1 1 1 0 0,0-1 0 0 0,0 1 0 0 0,-1 0 0 0 0,1 0 0 0 0,0 0 0 0 0,0 0 0 0 0,0 0-1 0 0,-1 0 1 0 0,1 0 0 0 0,0 0 0 0 0,0 1 0 0 0,0-1 0 0 0,-1 1 0 0 0,1-1-1 0 0,0 1 1 0 0,-1 0 0 0 0,1 0 0 0 0,-1 0 0 0 0,1 0 0 0 0,-1 0 0 0 0,1 0 0 0 0,-1 0-1 0 0,1 0 1 0 0,0 2 0 0 0,24 33 17 0 0,-23-31-15 0 0,0-1 0 0 0,0 1 0 0 0,0-1 0 0 0,0 1 0 0 0,1-1 0 0 0,-1 0 0 0 0,1 0 0 0 0,0-1 0 0 0,0 1 1 0 0,1-1-1 0 0,-1 0 0 0 0,1 0-2 0 0,14 11 1 0 0,-17-12 3 0 0,0 0-1 0 0,1 0 0 0 0,-1-1 0 0 0,0 1 1 0 0,0-1-1 0 0,1 0 0 0 0,-1 1 0 0 0,1-1 0 0 0,-1 0 1 0 0,1-1-1 0 0,0 1 0 0 0,-1 0 0 0 0,1-1 1 0 0,0 1-1 0 0,-1-1 0 0 0,1 0 0 0 0,0 0 1 0 0,1 0-4 0 0,11 2 21 0 0,-7 0-11 0 0,-10 1-5 0 0,-7 2 0 0 0,11-2 8 0 0,0-3-11 0 0,0 0 0 0 0,-1 0 1 0 0,1 0-1 0 0,0 0 0 0 0,-1 0 0 0 0,1 0 0 0 0,0-1 0 0 0,-1 1 0 0 0,1-1 0 0 0,0 1 0 0 0,-1-1 0 0 0,1 0 0 0 0,1 0-2 0 0,87-55 78 0 0,-1-4 1 0 0,15-17-79 0 0,-38 27 19 0 0,-51 40-9 0 0,0 2-1 0 0,0 0 1 0 0,1 1-1 0 0,0 1 1 0 0,9-2-10 0 0,-22 7 2 0 0,-1 0 0 0 0,0 1 1 0 0,1 0-1 0 0,-1 0 0 0 0,0-1 0 0 0,1 1 1 0 0,-1 1-1 0 0,0-1 0 0 0,1 0 0 0 0,-1 0 0 0 0,0 1 1 0 0,1 0-1 0 0,-1-1 0 0 0,0 1 0 0 0,0 0 0 0 0,0 0 1 0 0,0 0-1 0 0,0 0 0 0 0,0 1 0 0 0,0-1 1 0 0,0 1-1 0 0,0-1 0 0 0,0 1 0 0 0,-1-1 0 0 0,1 1 1 0 0,0 0-1 0 0,-1 0 0 0 0,0 0 0 0 0,1 0 0 0 0,-1 0 1 0 0,0 0-1 0 0,0 0 0 0 0,0 0 0 0 0,0 1 0 0 0,-1-1 1 0 0,1 0-1 0 0,-1 1 0 0 0,1-1 0 0 0,-1 0 1 0 0,0 1-1 0 0,0 0-2 0 0,0 8 2 0 0,1 36 17 0 0,-1-46-19 0 0,-1 0 1 0 0,1 0-1 0 0,0 0 1 0 0,1 1-1 0 0,-1-1 1 0 0,0 0-1 0 0,0 0 1 0 0,0 0-1 0 0,1 0 1 0 0,-1 0-1 0 0,0 0 1 0 0,1 0-1 0 0,-1 0 1 0 0,1 0-1 0 0,-1 0 1 0 0,1 0-1 0 0,0-1 0 0 0,-1 1 1 0 0,1 0-1 0 0,0 0 1 0 0,-1 0-1 0 0,1-1 1 0 0,0 1-1 0 0,0 0 1 0 0,0-1-1 0 0,0 1 1 0 0,0-1-1 0 0,0 1 1 0 0,0-1-1 0 0,0 1 1 0 0,1-1-1 0 0,1-2 10 0 0,0 0 1 0 0,-1-1-1 0 0,1 1 1 0 0,0-1-1 0 0,-1 1 0 0 0,0-1 1 0 0,1 0-1 0 0,-1 0 1 0 0,0-1-1 0 0,-1 1 1 0 0,2-2-11 0 0,-1 1 10 0 0,0 2-6 0 0,0-1 0 0 0,0 1 0 0 0,0 0 0 0 0,0 0 0 0 0,0 0 0 0 0,1 0 0 0 0,-1 0 0 0 0,1 0 0 0 0,-1 1 0 0 0,1-1 0 0 0,0 1 0 0 0,0 0 0 0 0,0 0 0 0 0,-1 0 0 0 0,1 0 0 0 0,0 0 0 0 0,0 1 0 0 0,0-1 0 0 0,0 1 0 0 0,0 0 0 0 0,0 0 0 0 0,0 0 0 0 0,0 0 0 0 0,0 0 0 0 0,0 1 0 0 0,0-1 0 0 0,0 1 0 0 0,0 0 0 0 0,0 0-4 0 0,7 1 5 0 0,-1 0-1 0 0,1-1 1 0 0,0 0-1 0 0,-1-1 1 0 0,1 1-1 0 0,0-2 1 0 0,0 0-1 0 0,-1 0 1 0 0,1-1-1 0 0,-1 0 1 0 0,6-2-5 0 0,0 1 12 0 0,1 0 0 0 0,-1 0 1 0 0,15 1-13 0 0,13-1 9 0 0,-29 2 1 0 0,-1 0 0 0 0,1 1-1 0 0,-1 0 1 0 0,5 1-10 0 0,-18 0 1 0 0,1-1 0 0 0,0 0-1 0 0,-1 0 1 0 0,1 0 0 0 0,0 1 0 0 0,-1-1 0 0 0,1 0 0 0 0,0 1-1 0 0,-1-1 1 0 0,1 0 0 0 0,-1 1 0 0 0,1-1 0 0 0,0 1 0 0 0,-1-1-1 0 0,1 1 1 0 0,-1-1 0 0 0,0 1 0 0 0,1 0 0 0 0,-1-1 0 0 0,1 1-1 0 0,-1 0 1 0 0,0-1 0 0 0,1 1 0 0 0,-1 0 0 0 0,0-1 0 0 0,0 1-1 0 0,0 0 1 0 0,1 0-1 0 0,0 28 13 0 0,1 4 9 0 0,-1-32-20 0 0,-1 0 0 0 0,0 0 0 0 0,1 0 0 0 0,-1 0 0 0 0,0 0 0 0 0,1 0 0 0 0,-1 0 0 0 0,1 0 0 0 0,-1 0 0 0 0,1 0 0 0 0,0-1 0 0 0,-1 1 0 0 0,1 0 0 0 0,0 0 0 0 0,0-1 0 0 0,-1 1 0 0 0,1 0 0 0 0,0-1 0 0 0,0 1-1 0 0,0-1 1 0 0,0 1 0 0 0,0-1 0 0 0,0 1 0 0 0,0-1 0 0 0,0 0 0 0 0,0 1-2 0 0,5-1 1 0 0,-1 0 0 0 0,0 0-1 0 0,0 0 1 0 0,1-1-1 0 0,-1 0 1 0 0,0 0 0 0 0,0 0-1 0 0,0-1 1 0 0,0 1 0 0 0,0-1-1 0 0,0-1 1 0 0,0 1 0 0 0,-1 0-1 0 0,1-1 1 0 0,3-3-1 0 0,-2 2 2 0 0,0 1-1 0 0,1-1 1 0 0,0 1 0 0 0,0 0 0 0 0,-1 1-1 0 0,8-2-1 0 0,83-19 38 0 0,-78 17-29 0 0,-16 4-8 0 0,0 1 0 0 0,1 0 0 0 0,-1 0 1 0 0,1 0-1 0 0,-1 0 0 0 0,1 0 1 0 0,-1 1-1 0 0,1-1 0 0 0,-1 1 0 0 0,1 0 1 0 0,0 0-1 0 0,-1 0 0 0 0,1 1 0 0 0,-1-1 1 0 0,1 1-1 0 0,0 0 0 0 0,-1 0 1 0 0,1 0-2 0 0,1 3 0 0 0,-1-1 0 0 0,1 1 0 0 0,-1 0 1 0 0,1 1-1 0 0,-1-1 0 0 0,0 1 1 0 0,2 3-1 0 0,-3-4 0 0 0,-1 0 0 0 0,2 0 1 0 0,-1 0-1 0 0,0-1 1 0 0,1 1-1 0 0,0-1 1 0 0,-1 0-1 0 0,1 0 0 0 0,0-1 1 0 0,1 1-1 0 0,-1-1 0 0 0,11 6-8 0 0,19 6 12 0 0,-33-14-4 0 0,1 0 0 0 0,-1 1 1 0 0,0-1-1 0 0,1 0 0 0 0,-1 0 1 0 0,1 0-1 0 0,-1 0 1 0 0,0 0-1 0 0,1 0 0 0 0,-1-1 1 0 0,0 1-1 0 0,1 0 0 0 0,-1-1 1 0 0,0 1-1 0 0,0-1 1 0 0,1 1-1 0 0,-1-1 0 0 0,0 0 1 0 0,0 1-1 0 0,0-1 0 0 0,0 0 1 0 0,1 0-1 0 0,-1 0 0 0 0,4-3 4 0 0,0 1 0 0 0,0 0 0 0 0,1 0-1 0 0,-1 0 1 0 0,1 0 0 0 0,3 0-4 0 0,13-7 7 0 0,19-13 1 0 0,89-44 41 0 0,-126 66-53 0 0,-1-1 1 0 0,1 1-1 0 0,-1 0 1 0 0,1 0-1 0 0,-1 0 1 0 0,1 0-1 0 0,0 1 1 0 0,-1-1-1 0 0,1 1 0 0 0,0 0 1 0 0,-1 0-1 0 0,1 1 1 0 0,0-1-1 0 0,-1 1 1 0 0,1 0-1 0 0,-1 0 1 0 0,3 0 3 0 0,2 3-4 0 0,0 0 1 0 0,-1 0 0 0 0,1 1 0 0 0,-1 0 0 0 0,0 1 0 0 0,0-1 3 0 0,0 1 9 0 0,1 0 0 0 0,-1-1 0 0 0,1 0 0 0 0,0-1 1 0 0,2 1-10 0 0,-7-5-1 0 0,1 0 0 0 0,-1 0 0 0 0,0-1 0 0 0,1 1 1 0 0,-1-1-1 0 0,0 0 0 0 0,1 0 0 0 0,-1 0 0 0 0,0 0 1 0 0,3-2 0 0 0,11-3 6 0 0,46-3 18 0 0,-62 9-24 0 0,0 1-1 0 0,0-1 1 0 0,-1 0-1 0 0,1 1 1 0 0,0-1-1 0 0,0 1 1 0 0,-1-1-1 0 0,1 1 1 0 0,0 0-1 0 0,0-1 1 0 0,-1 1-1 0 0,1 0 1 0 0,-1-1-1 0 0,1 1 1 0 0,-1 0-1 0 0,1 0 1 0 0,-1-1-1 0 0,1 1 1 0 0,-1 0-1 0 0,0 0 1 0 0,1 0-1 0 0,-1 0 0 0 0,0 0 1 0 0,0-1-1 0 0,0 1 1 0 0,0 0-1 0 0,0 0 1 0 0,0 0-1 0 0,0 0 1 0 0,0 0-1 0 0,0 1 1 0 0,0 39-28 0 0,-1-29 10 0 0,1-10-77 0 0,1 1 0 0 0,-1 0 1 0 0,1 0-1 0 0,-1 0 1 0 0,1 0-1 0 0,0 0 1 0 0,0-1-1 0 0,1 1 0 0 0,-1 0 1 0 0,0-1-1 0 0,1 1 1 0 0,-1-1-1 0 0,1 1 1 0 0,0-1-1 0 0,0 0 0 0 0,0 0 1 0 0,0 0-1 0 0,0 0 1 0 0,1 0-1 0 0,-1 0 1 0 0,0 0-1 0 0,1-1 0 0 0,1 2 95 0 0,15-2-873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39:38.096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201 114 376 0 0,'-25'38'663'0'0,"-8"17"376"0"0,12-29-521 0 0,19-25-480 0 0,0 1 1 0 0,0 0-1 0 0,0 0 0 0 0,1 0 1 0 0,-1 0-1 0 0,1 0 0 0 0,-1 0 1 0 0,1 0-1 0 0,0 0 0 0 0,-1 1 0 0 0,1-1 1 0 0,0 0-1 0 0,0 2-38 0 0,1-1 51 0 0,-1 0 1 0 0,0 1-1 0 0,0-1 1 0 0,0 0-1 0 0,-1 1 0 0 0,1-1 1 0 0,-1 0-1 0 0,0 0 1 0 0,0 0-1 0 0,0-1 1 0 0,0 1-1 0 0,0 0 0 0 0,0-1 1 0 0,-1 1-1 0 0,0-1 1 0 0,1 0-1 0 0,-1 0 0 0 0,0 0 1 0 0,0 0-1 0 0,-1 0-51 0 0,2-1 87 0 0,-1 0 2 0 0,0 0 0 0 0,0 0 0 0 0,1 0 0 0 0,-1 0 0 0 0,0-1 0 0 0,0 0 0 0 0,0 1 0 0 0,0-1 0 0 0,0 0-1 0 0,0 0-88 0 0,2 0 45 0 0,0 1-1 0 0,0 0 0 0 0,0 0 1 0 0,0-1-1 0 0,0 1 0 0 0,1 0 1 0 0,-1 0-1 0 0,0 0 1 0 0,1 0-1 0 0,-1 0 0 0 0,0 0 1 0 0,1 1-1 0 0,-1-1 0 0 0,1 0 1 0 0,0 0-1 0 0,-1 0 0 0 0,1 0 1 0 0,0 1-1 0 0,0-1 0 0 0,0 0 1 0 0,0 0-1 0 0,0 1 0 0 0,0-1 1 0 0,0 1-45 0 0,-5 0 300 0 0,-2 1-73 0 0,16 3-105 0 0,-5-5-83 0 0,0 0 1 0 0,0 0-1 0 0,0 0 0 0 0,1-1 0 0 0,-1 0 0 0 0,0 1 1 0 0,1-1-1 0 0,-1-1 0 0 0,0 1 0 0 0,0-1 1 0 0,1 1-1 0 0,-1-1 0 0 0,0 0 0 0 0,0-1 1 0 0,0 1-1 0 0,0-1 0 0 0,0 0 0 0 0,0 0 0 0 0,-1 0 1 0 0,1 0-1 0 0,0-1 0 0 0,-1 1 0 0 0,0-1 1 0 0,0 0-1 0 0,0 0 0 0 0,0 0 0 0 0,0-1 0 0 0,0 1 1 0 0,-1-1-40 0 0,47-45 278 0 0,-33 35-178 0 0,7-10 34 0 0,-17 17-85 0 0,1-1 0 0 0,1 1 0 0 0,-1 1 0 0 0,1 0 0 0 0,2-1-49 0 0,8-7 139 0 0,-17 13-116 0 0,1-1-1 0 0,0 1 1 0 0,-1-1 0 0 0,1 1 0 0 0,0 0-1 0 0,0 0 1 0 0,0 0 0 0 0,0 0 0 0 0,0 0 0 0 0,0 1-1 0 0,1-2-22 0 0,-1 3 11 0 0,-1-1-1 0 0,0 0 0 0 0,1 0 1 0 0,-1 1-1 0 0,0-1 0 0 0,1 1 1 0 0,-1-1-1 0 0,0 1 0 0 0,0-1 1 0 0,0 1-1 0 0,1 0 0 0 0,-1 0 1 0 0,0-1-1 0 0,0 1 0 0 0,0 0 1 0 0,0 0-1 0 0,0 0 0 0 0,-1 0 1 0 0,1 0-1 0 0,0 1 0 0 0,0-1 1 0 0,-1 0-1 0 0,1 1-10 0 0,4 6 38 0 0,0 0 0 0 0,0 1 0 0 0,-1 0 0 0 0,-1 0 0 0 0,0 0-1 0 0,0 0 1 0 0,0 1 0 0 0,-1-1 0 0 0,0 4-38 0 0,11 42 56 0 0,-13-54-51 0 0,1 0-1 0 0,-1 0 0 0 0,1 0 1 0 0,-1 0-1 0 0,1 0 0 0 0,0 0 0 0 0,-1 0 1 0 0,1 0-1 0 0,0 0 0 0 0,0 0 1 0 0,0 0-1 0 0,0 0 0 0 0,0-1 0 0 0,-1 1 1 0 0,1 0-1 0 0,1-1 0 0 0,-1 1 1 0 0,0 0-1 0 0,0-1 0 0 0,0 0 0 0 0,0 1 1 0 0,0-1-1 0 0,0 0 0 0 0,0 1 1 0 0,1-1-1 0 0,-1 0 0 0 0,0 0 0 0 0,0 0 1 0 0,0 0-1 0 0,1 0 0 0 0,-1 0 1 0 0,0-1-1 0 0,0 1 0 0 0,0 0 0 0 0,0 0 1 0 0,0-1-1 0 0,1 1 0 0 0,-1-1 1 0 0,0 1-1 0 0,0-1 0 0 0,0 0 1 0 0,0 1-1 0 0,0-1 0 0 0,0 0-4 0 0,11-6 74 0 0,-1 0-1 0 0,0-1 1 0 0,0 0 0 0 0,1-2-74 0 0,4-3 110 0 0,0 3-14 0 0,1 0-1 0 0,0 0 1 0 0,1 2 0 0 0,0 0 0 0 0,0 1 0 0 0,2 1-96 0 0,-13 5 26 0 0,-1 0 0 0 0,1 0 0 0 0,0 1 0 0 0,0 0 0 0 0,0 0 1 0 0,0 1-1 0 0,1 0-26 0 0,-2 0 12 0 0,-1 0 0 0 0,1 0 0 0 0,0-1 0 0 0,0 0 0 0 0,-1 0-1 0 0,1-1 1 0 0,0 0 0 0 0,4-1-12 0 0,32-6 42 0 0,-36 8-35 0 0,1-1-1 0 0,-1 0 1 0 0,0 0 0 0 0,0-1-1 0 0,0 0 1 0 0,0 0-1 0 0,0 0 1 0 0,1-1-7 0 0,-4 1 5 0 0,1 0-1 0 0,0 0 1 0 0,0 1 0 0 0,0-1-1 0 0,0 1 1 0 0,1 0-1 0 0,-1 0 1 0 0,0 1 0 0 0,0-1-1 0 0,1 1 1 0 0,-1 0 0 0 0,0 0-1 0 0,1 0 1 0 0,-1 1 0 0 0,0-1-1 0 0,0 1 1 0 0,0 0-1 0 0,1 0 1 0 0,-1 1 0 0 0,0-1-1 0 0,0 1 1 0 0,-1 0 0 0 0,1 0-1 0 0,0 0 1 0 0,-1 1-1 0 0,1-1 1 0 0,-1 1 0 0 0,1 0-1 0 0,-1 0 1 0 0,0 0 0 0 0,-1 0-1 0 0,1 1 1 0 0,0-1-1 0 0,1 4-4 0 0,0 11 63 0 0,-2-12-33 0 0,16-5-13 0 0,-11-2-9 0 0,0 0 0 0 0,1-1 1 0 0,-1 0-1 0 0,0 0 0 0 0,0 0 0 0 0,0-1 1 0 0,-1 0-1 0 0,1 0 0 0 0,1-2-8 0 0,57-37 10 0 0,20-30 23 0 0,5-4 17 0 0,-64 56-28 0 0,-21 16-12 0 0,-1 0 0 0 0,1 0 0 0 0,1 1 0 0 0,-1-1 0 0 0,0 1-1 0 0,1 0 1 0 0,-1 1 0 0 0,1-1 0 0 0,0 1 0 0 0,0 0 0 0 0,0 1-1 0 0,0-1 1 0 0,3 1-10 0 0,-7 1 2 0 0,0 0 1 0 0,-1 1-1 0 0,1-1 0 0 0,-1 1 0 0 0,1-1 0 0 0,-1 1 1 0 0,0 0-1 0 0,1 0 0 0 0,-1-1 0 0 0,1 1 0 0 0,-1 0 0 0 0,0 0 1 0 0,0 0-1 0 0,0 0 0 0 0,0 1 0 0 0,0-1 0 0 0,0 0 1 0 0,0 0-1 0 0,0 1 0 0 0,0-1 0 0 0,0 1 0 0 0,-1-1 1 0 0,1 1-1 0 0,0-1 0 0 0,-1 1-2 0 0,13 39 45 0 0,-11-30-31 0 0,-1 1 1 0 0,-1-1-1 0 0,0 0 0 0 0,0 0 0 0 0,-1 0 1 0 0,0 0-1 0 0,-1 0 0 0 0,-1 0 0 0 0,-1 6-14 0 0,3-14 1 0 0,0 0 1 0 0,0 0-1 0 0,0 0 0 0 0,0 1 0 0 0,1-1 0 0 0,-1 0 1 0 0,1 1-1 0 0,0-1 0 0 0,0 0 0 0 0,0 1 0 0 0,0-1 1 0 0,1 2-2 0 0,0 16 29 0 0,-1-21-29 0 0,0 0 1 0 0,0 1-1 0 0,0-1 0 0 0,0 0 0 0 0,0 0 1 0 0,0 0-1 0 0,0 1 0 0 0,1-1 0 0 0,-1 0 0 0 0,0 0 1 0 0,0 0-1 0 0,0 1 0 0 0,0-1 0 0 0,0 0 1 0 0,0 0-1 0 0,0 0 0 0 0,0 1 0 0 0,1-1 0 0 0,-1 0 1 0 0,0 0-1 0 0,0 0 0 0 0,0 0 0 0 0,0 0 1 0 0,1 0-1 0 0,-1 1 0 0 0,0-1 0 0 0,0 0 0 0 0,0 0 1 0 0,1 0-1 0 0,-1 0 0 0 0,0 0 0 0 0,0 0 0 0 0,0 0 1 0 0,1 0-1 0 0,-1 0 0 0 0,0 0 0 0 0,0 0 1 0 0,0 0-1 0 0,1 0 0 0 0,-1 0 0 0 0,0 0 0 0 0,0 0 1 0 0,0 0-1 0 0,1 0 0 0 0,13-5 23 0 0,8-11 19 0 0,-19 11-26 0 0,0 0 0 0 0,0 0 1 0 0,1 1-1 0 0,0-1 0 0 0,-1 1 0 0 0,1 0 0 0 0,5-4-16 0 0,-8 7 3 0 0,1-1 1 0 0,0 1-1 0 0,-1 0 0 0 0,1 0 0 0 0,0 1 1 0 0,-1-1-1 0 0,1 0 0 0 0,0 0 0 0 0,0 1 1 0 0,0-1-1 0 0,0 1 0 0 0,-1 0 0 0 0,1-1 1 0 0,0 1-1 0 0,0 0 0 0 0,0 0 0 0 0,0 0 0 0 0,0 1 1 0 0,0-1-1 0 0,0 0 0 0 0,0 1 0 0 0,0-1 1 0 0,-1 1-1 0 0,1-1 0 0 0,0 1 0 0 0,0 0-3 0 0,56 40 66 0 0,-45-33-69 0 0,-8-5 9 0 0,0 0-1 0 0,-1-1 0 0 0,2 1 0 0 0,-1-1 1 0 0,0 0-1 0 0,0 0 0 0 0,1-1 1 0 0,1 1-6 0 0,10 0 10 0 0,1-1 0 0 0,-1 0 0 0 0,0-1 0 0 0,4-1-10 0 0,60 2 32 0 0,-74 0-27 0 0,0 1 0 0 0,0 0 0 0 0,0 0 0 0 0,0 1 0 0 0,0 0 0 0 0,-1 0 0 0 0,1 1 0 0 0,-1 0 1 0 0,0 0-1 0 0,0 0 0 0 0,0 1 0 0 0,-1 0 0 0 0,1 0 0 0 0,-1 0 0 0 0,0 1 0 0 0,-1-1 0 0 0,2 3-5 0 0,-4-6 1 0 0,-1 0-1 0 0,1-1 1 0 0,0 1-1 0 0,0-1 0 0 0,0 1 1 0 0,0-1-1 0 0,0 0 1 0 0,1 0-1 0 0,-1 0 0 0 0,0 0 1 0 0,0 0-1 0 0,1-1 1 0 0,-1 1-1 0 0,1-1 0 0 0,-1 1 1 0 0,0-1-1 0 0,1 0 1 0 0,-1 0-1 0 0,1 0 0 0 0,-1 0 1 0 0,1 0-1 0 0,-1-1 1 0 0,0 1-1 0 0,1-1 0 0 0,-1 0 1 0 0,1 0-1 0 0,10-3 2 0 0,-1 0 1 0 0,-1-1-1 0 0,1-1 0 0 0,4-3-2 0 0,-13 7 0 0 0,48-30 9 0 0,-40 24-5 0 0,-1 1 0 0 0,1 0 0 0 0,1 1-1 0 0,-1 0 1 0 0,1 1 0 0 0,11-4-4 0 0,15-3 19 0 0,-29 8-14 0 0,0 1 0 0 0,1 0 0 0 0,-1 1 1 0 0,1 0-1 0 0,0 0 0 0 0,-1 1 0 0 0,4 0-5 0 0,-8 1 2 0 0,1 0 1 0 0,0 1-1 0 0,0-1 0 0 0,0 1 0 0 0,0 0 1 0 0,-1 1-1 0 0,1-1 0 0 0,-1 1 0 0 0,3 1-2 0 0,-5-1 0 0 0,0 0 1 0 0,0-1-1 0 0,0 1 0 0 0,-1 0 0 0 0,1 0 1 0 0,-1 1-1 0 0,0-1 0 0 0,1 1 0 0 0,-1-1 1 0 0,0 1-1 0 0,-1-1 0 0 0,1 1 0 0 0,0 0 1 0 0,-1 0-1 0 0,1 0 0 0 0,-1 1 0 0 0,0-3 0 0 0,-1 0 0 0 0,0-1 0 0 0,0 1 0 0 0,0 0 0 0 0,0-1 1 0 0,0 1-1 0 0,0 0 0 0 0,0-1 0 0 0,0 1 0 0 0,0-1 0 0 0,0 1 0 0 0,0 0 0 0 0,-1-1 0 0 0,1 1 0 0 0,0 0 0 0 0,0-1 0 0 0,-1 1 0 0 0,1-1 1 0 0,0 1-1 0 0,-1-1 0 0 0,1 1 0 0 0,0-1 0 0 0,-1 1 0 0 0,1-1 0 0 0,-1 1 0 0 0,1-1 0 0 0,-1 1 0 0 0,-3 7-1 0 0,18 0 5 0 0,-5-6-2 0 0,1-1-1 0 0,0 0 1 0 0,0 0-1 0 0,0-1 1 0 0,0-1-1 0 0,0 1 1 0 0,0-2-1 0 0,0 1 1 0 0,0-1-1 0 0,0-1 1 0 0,-1 0-1 0 0,1 0 1 0 0,-1-1-1 0 0,0 0 1 0 0,0 0-1 0 0,0-1 0 0 0,-1-1 1 0 0,0 1-1 0 0,5-5-1 0 0,-4 2 7 0 0,19-13 18 0 0,-27 20-24 0 0,0 1 1 0 0,1-1-1 0 0,-1 1 0 0 0,1 0 0 0 0,-1-1 1 0 0,0 1-1 0 0,1 0 0 0 0,-1 0 1 0 0,0 0-1 0 0,1 0 0 0 0,-1 0 0 0 0,1 0 1 0 0,-1 1-1 0 0,0-1 0 0 0,1 0 1 0 0,-1 1-1 0 0,0-1 0 0 0,1 1 1 0 0,-1-1-1 0 0,0 1 0 0 0,0 0 0 0 0,1 0 1 0 0,-1 0-2 0 0,2 3-1 0 0,0 0 0 0 0,-1 0 0 0 0,0 0 0 0 0,0 1 0 0 0,0-1 0 0 0,0 1 0 0 0,-1-1 0 0 0,0 1 1 0 0,0 0-1 0 0,0-1 0 0 0,0 1 0 0 0,-1 1 1 0 0,6 18-5 0 0,24 51 1 0 0,-30-73 5 0 0,2 3 2 0 0,17-2 6 0 0,-12-4-9 0 0,-1 0 0 0 0,1 0 0 0 0,-1 0-1 0 0,1-1 1 0 0,-1 0 0 0 0,1-1 0 0 0,-1 1 0 0 0,0-1-1 0 0,4-3 1 0 0,-5 4-14 0 0,-1-1-1 0 0,1 1 0 0 0,-1 0 0 0 0,1 0 0 0 0,0 0 0 0 0,0 1 0 0 0,0 0 1 0 0,0 0-1 0 0,0 0 0 0 0,0 0 0 0 0,0 1 0 0 0,0 0 0 0 0,3 0 15 0 0,-7 0-55 0 0,0 0-1 0 0,0 1 0 0 0,0-1 0 0 0,0 0 0 0 0,0 1 1 0 0,-1-1-1 0 0,1 0 0 0 0,0 1 0 0 0,0-1 1 0 0,0 1-1 0 0,-1-1 0 0 0,1 1 0 0 0,0 0 0 0 0,0-1 1 0 0,-1 1-1 0 0,1 0 0 0 0,-1-1 0 0 0,1 1 1 0 0,-1 0-1 0 0,1 0 0 0 0,-1 0 0 0 0,1 0 0 0 0,-1-1 1 0 0,0 1-1 0 0,1 0 0 0 0,-1 0 0 0 0,0 0 56 0 0,3 30-261 0 0,-2-7-412 0 0,6 20-462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0-23T20:39:40.163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</inkml:brush>
  </inkml:definitions>
  <inkml:trace contextRef="#ctx0" brushRef="#br0">127 212 608 0 0,'-3'-4'122'0'0,"-1"0"0"0"0,1-1-1 0 0,0 1 1 0 0,0-1 0 0 0,0 0 0 0 0,0 0-1 0 0,1 0 1 0 0,0-1 0 0 0,0 1 0 0 0,0 0-1 0 0,1-1 1 0 0,0 1 0 0 0,0-1-1 0 0,0-2-121 0 0,-9 17 659 0 0,5-5-643 0 0,-1 0 0 0 0,2 0-1 0 0,-1 1 1 0 0,0 0-1 0 0,1 0 1 0 0,0 0 0 0 0,-1 3-16 0 0,1 2 57 0 0,0 1 0 0 0,2-1 1 0 0,-1 1-1 0 0,1 0 0 0 0,1 0 1 0 0,0 0-1 0 0,0 7-57 0 0,1-17 35 0 0,0 1 0 0 0,0-1 0 0 0,0 0 0 0 0,0 0-1 0 0,-1 1 1 0 0,1-1 0 0 0,0 0 0 0 0,0 0 0 0 0,-1 0 0 0 0,1 1 0 0 0,-1-1 0 0 0,1 0-1 0 0,-1 0 1 0 0,0 0 0 0 0,1 0 0 0 0,-1 0 0 0 0,0 0 0 0 0,0 0 0 0 0,0 0 0 0 0,0 0-1 0 0,0 0 1 0 0,0-1 0 0 0,0 1 0 0 0,0 0 0 0 0,0-1 0 0 0,0 1 0 0 0,0 0 0 0 0,0-1 0 0 0,-1 1-35 0 0,2-1 19 0 0,0 0 1 0 0,0 0 0 0 0,0 0 0 0 0,-1 0-1 0 0,1 0 1 0 0,0 0 0 0 0,0 0 0 0 0,-1 0-1 0 0,1 0 1 0 0,0 0 0 0 0,0 0 0 0 0,0 0-1 0 0,-1 0 1 0 0,1 0 0 0 0,0 0 0 0 0,0 0-1 0 0,0-1 1 0 0,-1 1 0 0 0,1 0 0 0 0,0 0-1 0 0,0 0 1 0 0,0 0 0 0 0,-1 0 0 0 0,1 0-1 0 0,0-1 1 0 0,0 1 0 0 0,0 0 0 0 0,0 0-1 0 0,0 0 1 0 0,-1 0 0 0 0,1-1 0 0 0,0 1-1 0 0,0 0 1 0 0,0 0 0 0 0,0 0 0 0 0,0-1-1 0 0,0 1 1 0 0,0 0 0 0 0,0 0 0 0 0,0 0-1 0 0,0-1 1 0 0,0 1 0 0 0,0 0 0 0 0,0 0-1 0 0,0-1-19 0 0,11-19 782 0 0,41-45 1004 0 0,-53 65-1776 0 0,1 0 0 0 0,0 1 0 0 0,0-1 1 0 0,0 0-1 0 0,0 0 0 0 0,0 0 0 0 0,0 0 1 0 0,0 0-1 0 0,0 0 0 0 0,0 0 0 0 0,0 0 1 0 0,0 0-1 0 0,-1 0 0 0 0,1 0 0 0 0,0 0 0 0 0,0 0 1 0 0,0 0-1 0 0,0 0 0 0 0,0 0 0 0 0,0 0 1 0 0,0 0-1 0 0,0 0 0 0 0,0 0 0 0 0,0 0 1 0 0,-1 0-1 0 0,1-1 0 0 0,0 1 0 0 0,0 0 1 0 0,0 0-1 0 0,0 0 0 0 0,0 0 0 0 0,0 0 0 0 0,0 0 1 0 0,0 0-1 0 0,0 0 0 0 0,0 0 0 0 0,0 0 1 0 0,0 0-1 0 0,0 0 0 0 0,0 0 0 0 0,0 0 1 0 0,0-1-1 0 0,0 1 0 0 0,0 0 0 0 0,0 0 1 0 0,0 0-1 0 0,0 0 0 0 0,-1 0 0 0 0,1 0 0 0 0,0 0 1 0 0,0 0-1 0 0,1 0 0 0 0,-1 0 0 0 0,0-1 1 0 0,0 1-11 0 0,-9 12 205 0 0,8-9-190 0 0,0 0 0 0 0,1 0 1 0 0,0 0-1 0 0,0 0 0 0 0,0 0 0 0 0,0 0 1 0 0,0 0-1 0 0,1 1 0 0 0,0-1 0 0 0,-1 0 0 0 0,1 0 1 0 0,0-1-1 0 0,0 1 0 0 0,0 0 0 0 0,1 0 1 0 0,-1 0-1 0 0,1-1 0 0 0,0 1 0 0 0,-1-1 1 0 0,1 1-1 0 0,0-1 0 0 0,0 0 0 0 0,1 0 1 0 0,-1 0-1 0 0,0 0 0 0 0,1 0 0 0 0,-1 0 0 0 0,1 0 1 0 0,0-1-1 0 0,-1 0 0 0 0,1 1 0 0 0,0-1 1 0 0,0 0-16 0 0,0 0 5 0 0,0 0 1 0 0,0 0-1 0 0,0 0 1 0 0,0-1-1 0 0,0 1 1 0 0,0-1 0 0 0,1 0-1 0 0,-1 0 1 0 0,0 0-1 0 0,0 0 1 0 0,0 0-1 0 0,0-1 1 0 0,0 0 0 0 0,0 1-1 0 0,0-1 1 0 0,0 0-1 0 0,0 0 1 0 0,0-1-1 0 0,0 1 1 0 0,0-1 0 0 0,-1 1-1 0 0,1-1 1 0 0,-1 0-1 0 0,1 0 1 0 0,-1 0-1 0 0,1-1-5 0 0,11-10 19 0 0,-1 0 0 0 0,0-1-1 0 0,-1 0 1 0 0,1-4-19 0 0,6-5 26 0 0,-16 19-19 0 0,13-15 41 0 0,1 0 0 0 0,1 0 1 0 0,0 2-1 0 0,19-13-48 0 0,-36 29 9 0 0,-1 1 0 0 0,1-1 0 0 0,0 1 0 0 0,0-1 0 0 0,0 1 0 0 0,0 0 1 0 0,0-1-1 0 0,0 1 0 0 0,0 0 0 0 0,0 0 0 0 0,0 0 0 0 0,0 0 0 0 0,0 0 0 0 0,0 0 0 0 0,-1 0 0 0 0,1 0 0 0 0,0 0 0 0 0,0 0 0 0 0,0 0 0 0 0,0 1 1 0 0,0-1-1 0 0,0 0 0 0 0,0 1 0 0 0,0-1 0 0 0,0 1 0 0 0,-1-1 0 0 0,1 1 0 0 0,0-1 0 0 0,0 1 0 0 0,0-1 0 0 0,-1 1 0 0 0,1 0 0 0 0,0 0 0 0 0,-1-1 1 0 0,1 1-1 0 0,-1 0 0 0 0,1 0 0 0 0,-1 0 0 0 0,1-1 0 0 0,-1 1 0 0 0,0 0 0 0 0,1 0 0 0 0,-1 0 0 0 0,0 0 0 0 0,0 0 0 0 0,1 0-9 0 0,13 57 295 0 0,-10-42-239 0 0,-3-11-32 0 0,20 56 136 0 0,-21-59-156 0 0,1-1-1 0 0,-1 0 1 0 0,1 1-1 0 0,-1-1 1 0 0,1 1-1 0 0,0-1 1 0 0,-1 0-1 0 0,1 0 0 0 0,0 1 1 0 0,0-1-1 0 0,0 0 1 0 0,0 0-1 0 0,0 0 1 0 0,0 0-1 0 0,0 0 1 0 0,0 0-1 0 0,1 0 1 0 0,-1-1-1 0 0,0 1 1 0 0,1 0-1 0 0,-1-1 1 0 0,0 1-1 0 0,1-1 0 0 0,-1 1 1 0 0,1-1-1 0 0,-1 1 1 0 0,1-1-1 0 0,-1 0 1 0 0,1 0-1 0 0,-1 0 1 0 0,1 0-1 0 0,-1 0 1 0 0,1 0-1 0 0,-1 0 1 0 0,1-1-4 0 0,34-11 57 0 0,-27 10-46 0 0,0-1 0 0 0,0 0 0 0 0,0 0 1 0 0,0-1-1 0 0,-1 0 0 0 0,1-1 1 0 0,0-1-12 0 0,42-30 162 0 0,43-22-162 0 0,-88 55 11 0 0,0 0 0 0 0,0 0 0 0 0,1 1 0 0 0,-1 0 0 0 0,1 0 0 0 0,0 1 0 0 0,-1 0-1 0 0,1 0 1 0 0,0 0 0 0 0,2 1-11 0 0,-6 0 7 0 0,0 0 0 0 0,0 0 0 0 0,0 0 0 0 0,0 1-1 0 0,0-1 1 0 0,0 1 0 0 0,0-1 0 0 0,0 1 0 0 0,-1 0 0 0 0,1 0 0 0 0,0 1-1 0 0,0-1 1 0 0,-1 1 0 0 0,1-1 0 0 0,0 1 0 0 0,-1 0 0 0 0,0 0-1 0 0,1 0 1 0 0,-1 0 0 0 0,0 0 0 0 0,0 0 0 0 0,0 1 0 0 0,0-1 0 0 0,-1 1-1 0 0,1 0-6 0 0,0 0 4 0 0,-1-1-1 0 0,1 1 1 0 0,0 0-1 0 0,0-1 0 0 0,1 1 1 0 0,-1-1-1 0 0,0 0 1 0 0,1 0-1 0 0,-1 0 0 0 0,1 0 1 0 0,0 0-1 0 0,0-1 1 0 0,-1 1-1 0 0,1-1 0 0 0,0 0 1 0 0,0 1-1 0 0,1-2 1 0 0,-1 1-1 0 0,0 0 0 0 0,0 0 1 0 0,0-1-1 0 0,0 0 1 0 0,1 0-1 0 0,-1 0 0 0 0,0 0 1 0 0,2 0-4 0 0,2-1 6 0 0,0 0-1 0 0,1 0 1 0 0,-1-1 0 0 0,0 1 0 0 0,0-2 0 0 0,0 1-1 0 0,0-1 1 0 0,-1 0 0 0 0,1 0 0 0 0,-1-1-1 0 0,3-2-5 0 0,17-12 12 0 0,34-25 72 0 0,4-9-84 0 0,-60 50 2 0 0,-1-1 0 0 0,1 1 0 0 0,0 0 0 0 0,0-1 0 0 0,0 2-1 0 0,0-1 1 0 0,0 0 0 0 0,2 1-2 0 0,23-12 21 0 0,-28 11-19 0 0,1 1 0 0 0,-1 0-1 0 0,1 0 1 0 0,0 0 0 0 0,-1 0-1 0 0,1 0 1 0 0,0 0 0 0 0,0 0-1 0 0,0 0 1 0 0,-1 1 0 0 0,1-1-1 0 0,0 1 1 0 0,0 0 0 0 0,0-1-1 0 0,0 1 1 0 0,0 0-1 0 0,0 0 1 0 0,0 0 0 0 0,0 0-1 0 0,0 0 1 0 0,0 1 0 0 0,0-1-1 0 0,0 1 1 0 0,-1-1 0 0 0,1 1-1 0 0,0 0 1 0 0,0 0 0 0 0,0-1-1 0 0,-1 1 1 0 0,1 1-1 0 0,0-1 1 0 0,-1 0 0 0 0,1 0-1 0 0,0 2-1 0 0,1 0 2 0 0,-1 1 0 0 0,1 0 1 0 0,-1 0-1 0 0,0 0 0 0 0,0 0 0 0 0,-1 0 0 0 0,1 0 0 0 0,-1 0 0 0 0,0 1 0 0 0,0-1 0 0 0,0 1 0 0 0,-1-1 0 0 0,1 1 0 0 0,-1-1 0 0 0,0 1-2 0 0,-1-1 2 0 0,1 0 0 0 0,0 0 0 0 0,0 0 0 0 0,1 0 0 0 0,-1-1 0 0 0,1 1 0 0 0,0 0 0 0 0,0 0 0 0 0,0-1 0 0 0,0 1 0 0 0,1-1 0 0 0,-1 1 0 0 0,1-1 0 0 0,0 1 0 0 0,0-1 0 0 0,0 0 0 0 0,0 0 0 0 0,1 0 0 0 0,0 0 0 0 0,-1 0 0 0 0,1-1 0 0 0,0 1-1 0 0,3 1 0 0 0,-6-3 0 0 0,1-1 1 0 0,0 1 0 0 0,-1-1 0 0 0,1 1 0 0 0,-1-1 0 0 0,1 1 0 0 0,0-1-1 0 0,-1 1 1 0 0,1-1 0 0 0,0 0 0 0 0,-1 0 0 0 0,1 1 0 0 0,0-1 0 0 0,0 0-1 0 0,-1 0 1 0 0,1 0 0 0 0,0 0 0 0 0,0 0 0 0 0,-1 0 0 0 0,1 0 0 0 0,0 0 0 0 0,0 0-1 0 0,-1 0 1 0 0,1 0 0 0 0,0 0 0 0 0,0-1-2 0 0,21-24 46 0 0,-18 21-43 0 0,1 0 1 0 0,0 0-1 0 0,0 0 0 0 0,0 0 0 0 0,0 1 0 0 0,1 0 1 0 0,-1 0-1 0 0,1 1 0 0 0,0-1 0 0 0,2 1-3 0 0,25-14 19 0 0,-30 14-17 0 0,0 1 0 0 0,0-1-1 0 0,0 1 1 0 0,0 0 0 0 0,0 0 0 0 0,0 0 0 0 0,0 0 0 0 0,1 1 0 0 0,-1 0-1 0 0,0-1 1 0 0,0 1 0 0 0,0 0 0 0 0,1 0 0 0 0,-1 0 0 0 0,0 1 0 0 0,0-1-1 0 0,0 1 1 0 0,1 0 0 0 0,-1 0 0 0 0,0 0 0 0 0,0 0 0 0 0,0 1-1 0 0,-1-1 1 0 0,1 1 0 0 0,2 1-2 0 0,7 6 12 0 0,-1 0 1 0 0,0 0-1 0 0,0 1 0 0 0,-1 1 0 0 0,2 3-12 0 0,9 8 8 0 0,-19-20-7 0 0,1 0 0 0 0,1 0 1 0 0,-1 0-1 0 0,0-1 1 0 0,0 1-1 0 0,1-1 1 0 0,-1 0-1 0 0,0 0 0 0 0,1 0 1 0 0,-1-1-1 0 0,1 1 1 0 0,0-1-1 0 0,-1 0 1 0 0,1 1-1 0 0,-1-2 0 0 0,1 1 1 0 0,-1 0-1 0 0,1-1 1 0 0,-1 0-1 0 0,1 0 1 0 0,-1 0-1 0 0,1 0 0 0 0,-1 0 1 0 0,0-1-1 0 0,1 0-1 0 0,12-5 12 0 0,0 0-1 0 0,0-2 0 0 0,-1 0 1 0 0,6-5-12 0 0,-10 6 6 0 0,6-4 20 0 0,0 1 0 0 0,19-9-26 0 0,-32 18 1 0 0,1-1 0 0 0,0 2 0 0 0,-1-1 0 0 0,1 0 0 0 0,0 1 0 0 0,0 0 0 0 0,0 0 1 0 0,0 1-1 0 0,0-1 0 0 0,0 1 0 0 0,0 0 0 0 0,0 0 0 0 0,0 1 0 0 0,3 0-1 0 0,-3 3 0 0 0,-1 1 0 0 0,1 0-1 0 0,-1 0 1 0 0,0 0 0 0 0,0 0 0 0 0,0 0-1 0 0,-1 1 1 0 0,0 0 0 0 0,0 0 0 0 0,1 3 0 0 0,1 9 10 0 0,-4-13-7 0 0,0 0 0 0 0,1 0 0 0 0,0 0 1 0 0,0-1-1 0 0,0 1 0 0 0,0-1 0 0 0,0 1 0 0 0,1-1 0 0 0,0 1-3 0 0,-1-5 2 0 0,0 1-1 0 0,0-1 0 0 0,0 0 1 0 0,0 1-1 0 0,-1-1 1 0 0,1 0-1 0 0,0 0 1 0 0,0 0-1 0 0,0 0 0 0 0,0-1 1 0 0,0 1-1 0 0,0 0 1 0 0,-1-1-1 0 0,1 0 0 0 0,0 1 1 0 0,0-1-1 0 0,-1 0 1 0 0,1 0-1 0 0,0 0 0 0 0,0 0-1 0 0,38-19 18 0 0,14-16-16 0 0,-38 24-1 0 0,0 2 0 0 0,0-1 0 0 0,15-5-1 0 0,-12 7 3 0 0,54-21 7 0 0,-68 28-5 0 0,0 1-1 0 0,1-1 1 0 0,-1 1-1 0 0,1 0 1 0 0,0 1 0 0 0,-1-1-1 0 0,1 1 1 0 0,0 0 0 0 0,-1 0-1 0 0,1 1 1 0 0,4 0-5 0 0,-8 0 0 0 0,1 0 1 0 0,-1 1-1 0 0,0-1 0 0 0,0 0 1 0 0,0 1-1 0 0,0-1 0 0 0,0 1 1 0 0,0-1-1 0 0,0 1 0 0 0,0 0 1 0 0,-1 0-1 0 0,1 0 0 0 0,-1 0 1 0 0,1 0-1 0 0,-1 0 0 0 0,0 1 1 0 0,0-1-1 0 0,0 0 0 0 0,0 1 1 0 0,0-1-1 0 0,0 0 0 0 0,-1 1 1 0 0,1-1-1 0 0,-1 1 0 0 0,0 0 0 0 0,1 2 0 0 0,0-1 0 0 0,0 0 0 0 0,1 0 0 0 0,-1 1-1 0 0,1-1 1 0 0,0 0 0 0 0,0-1 0 0 0,2 3 0 0 0,8 13 3 0 0,-11-17-2 0 0,1 1 0 0 0,-1-1 0 0 0,1 1 0 0 0,-1-1 0 0 0,1 0 0 0 0,0 0 0 0 0,0 0 0 0 0,0 0 0 0 0,0 0 0 0 0,0 0 1 0 0,1 0-1 0 0,-1-1 0 0 0,0 1 0 0 0,1-1 0 0 0,-1 1 0 0 0,1-1 0 0 0,0 0-1 0 0,27 8-2 0 0,-29-9 2 0 0,1 0 1 0 0,-1 1-1 0 0,0-1 0 0 0,0 0 0 0 0,0 0 0 0 0,1 0 0 0 0,-1 0 0 0 0,0-1 0 0 0,0 1 0 0 0,0 0 0 0 0,0 0 0 0 0,1-1 0 0 0,-1 1 0 0 0,0-1 0 0 0,0 1 0 0 0,0-1 1 0 0,0 1-1 0 0,0-1 0 0 0,0 0 0 0 0,0 0 0 0 0,0 1 0 0 0,0-1 0 0 0,-1 0 0 0 0,1 0 0 0 0,7-6 7 0 0,-1 1 0 0 0,1 0 0 0 0,0 0-1 0 0,1 0 1 0 0,-1 1 0 0 0,1 1 0 0 0,5-3-7 0 0,-9 6 0 0 0,-1-1 1 0 0,1 1-1 0 0,-1 0 1 0 0,1 1-1 0 0,0-1 1 0 0,-1 1-1 0 0,1 0 1 0 0,-1 0-1 0 0,1 1 1 0 0,0-1-1 0 0,-1 1 1 0 0,1 0-1 0 0,-1 0 1 0 0,1 0-1 0 0,-1 1 1 0 0,1 0-1 0 0,6 10-4 0 0,-1 1 1 0 0,-1 0-1 0 0,-1 1 0 0 0,0-1 0 0 0,4 10 4 0 0,8 11 22 0 0,-18-32-22 0 0,-1 1 1 0 0,0 0-1 0 0,1 0 1 0 0,-1-1-1 0 0,1 1 1 0 0,0-1 0 0 0,0 1-1 0 0,0-1 1 0 0,0 0-1 0 0,0 0 1 0 0,1 0-1 0 0,-1 0 1 0 0,0 0 0 0 0,1-1-1 0 0,0 1 1 0 0,-1-1-1 0 0,1 1 1 0 0,0-1-1 0 0,0 0 1 0 0,0 0-1 0 0,-1 0 1 0 0,1-1 0 0 0,0 1-1 0 0,0-1 1 0 0,0 1-1 0 0,0-1 1 0 0,1 0-1 0 0,-1 0 1 0 0,0-1 0 0 0,0 1-1 0 0,0-1 1 0 0,1 0-1 0 0,11-1 1 0 0,0-1 0 0 0,0-1 0 0 0,-1 0 0 0 0,0-1 1 0 0,11-6-2 0 0,31-19 12 0 0,-46 23-12 0 0,1 0 1 0 0,0 1-1 0 0,0 1 1 0 0,0 0-1 0 0,1 0 1 0 0,-1 1-1 0 0,1 0 1 0 0,0 1-1 0 0,0 1 1 0 0,10-1-1 0 0,3 2-2 0 0,-17 0-1 0 0,1 1 1 0 0,-1 0-1 0 0,1 1 0 0 0,-1 0 0 0 0,1 0 1 0 0,-1 0-1 0 0,0 1 0 0 0,6 3 3 0 0,-7-4 2 0 0,-1 1-1 0 0,0 0 1 0 0,1-1-1 0 0,0 0 1 0 0,-1-1 0 0 0,1 0-1 0 0,-1 0 1 0 0,1 0 0 0 0,-1 0-1 0 0,1-1 1 0 0,-1-1 0 0 0,1 1-1 0 0,-1-1 1 0 0,1 0-1 0 0,-1 0 1 0 0,3-2-2 0 0,15-8-3 0 0,0-1 0 0 0,-2 0 0 0 0,15-12 3 0 0,15-9 15 0 0,6 10-28 0 0,-58 24 7 0 0,1 0 1 0 0,-1 0-1 0 0,0 0 1 0 0,0 0 0 0 0,0-1-1 0 0,1 1 1 0 0,-1 0-1 0 0,0 0 1 0 0,0 0 0 0 0,1 0-1 0 0,-1 0 1 0 0,0 0-1 0 0,1 0 1 0 0,-1 0 0 0 0,0 0-1 0 0,0 0 1 0 0,1 0-1 0 0,-1 0 1 0 0,0 0 0 0 0,0 0-1 0 0,1 0 1 0 0,-1 0-1 0 0,0 0 1 0 0,0 1 0 0 0,1-1-1 0 0,-1 0 1 0 0,0 0 0 0 0,0 0-1 0 0,0 0 1 0 0,1 0-1 0 0,-1 1 1 0 0,0-1 0 0 0,0 0-1 0 0,0 0 1 0 0,1 0-1 0 0,-1 0 1 0 0,0 1 0 0 0,0-1-1 0 0,0 0 1 0 0,0 0-1 0 0,0 1 1 0 0,0-1 0 0 0,1 0-1 0 0,-1 0 1 0 0,0 1-1 0 0,0-1 1 0 0,0 0 0 0 0,0 0-1 0 0,0 1 1 0 0,0-1-1 0 0,0 0 1 0 0,0 0 0 0 0,0 1-1 0 0,0-1 1 0 0,0 0-1 0 0,0 0 1 0 0,0 1 5 0 0,-2 13-562 0 0,2-14 557 0 0,-4 11-288 0 0,0-1-1 0 0,0 0 1 0 0,-1-1 0 0 0,0 1-1 0 0,-1-1 1 0 0,0 0 0 0 0,0-1-1 0 0,-7 7 294 0 0,7-7-358 0 0,-25 25-1059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592A9-8336-EF4A-AC0C-C6A7A358CC31}" type="datetimeFigureOut">
              <a:rPr lang="it-IT" smtClean="0"/>
              <a:t>23/10/2019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57379-BBC0-EB45-95EB-89765CF445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9514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57379-BBC0-EB45-95EB-89765CF4459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0189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57379-BBC0-EB45-95EB-89765CF4459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5774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57379-BBC0-EB45-95EB-89765CF44596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911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tif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BA6369-CCF2-4F41-A7BA-B322820E9A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407" y="6430308"/>
            <a:ext cx="4445186" cy="85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95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c_Advisory pattern sub-section Title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giallo&#10;&#10;Descrizione generata automaticamente">
            <a:extLst>
              <a:ext uri="{FF2B5EF4-FFF2-40B4-BE49-F238E27FC236}">
                <a16:creationId xmlns:a16="http://schemas.microsoft.com/office/drawing/2014/main" id="{71A3D47B-E733-8A4E-8719-ABF896B7E0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709A4-F7A9-1340-9AF7-31931853EA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6118487"/>
            <a:ext cx="18288000" cy="1479026"/>
          </a:xfrm>
          <a:prstGeom prst="rect">
            <a:avLst/>
          </a:prstGeom>
        </p:spPr>
        <p:txBody>
          <a:bodyPr anchor="ctr" anchorCtr="0"/>
          <a:lstStyle>
            <a:lvl1pPr algn="l">
              <a:defRPr sz="5200" b="0" baseline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Advisory Sub-Section title (level 2)</a:t>
            </a:r>
            <a:endParaRPr lang="it-IT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7CCDC6-5D9A-4855-AC12-F522623C6F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0" y="7595338"/>
            <a:ext cx="18288000" cy="19893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Paragraph under the title</a:t>
            </a:r>
            <a:endParaRPr lang="it-IT"/>
          </a:p>
        </p:txBody>
      </p:sp>
      <p:pic>
        <p:nvPicPr>
          <p:cNvPr id="7" name="Immagine 7" descr="Immagine 7">
            <a:extLst>
              <a:ext uri="{FF2B5EF4-FFF2-40B4-BE49-F238E27FC236}">
                <a16:creationId xmlns:a16="http://schemas.microsoft.com/office/drawing/2014/main" id="{851ACA35-68A8-47B5-B7E7-9B378D3D77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9300" y="12485621"/>
            <a:ext cx="2238552" cy="5140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8710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a_Big Data illustration Section Title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CA710A4D-F111-D641-A71A-F91A680E1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333" b="14430"/>
          <a:stretch/>
        </p:blipFill>
        <p:spPr>
          <a:xfrm>
            <a:off x="2" y="-1"/>
            <a:ext cx="24383996" cy="1395663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709A4-F7A9-1340-9AF7-31931853EA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789" y="5060778"/>
            <a:ext cx="20034422" cy="3247936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9000" b="0" baseline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Big Data</a:t>
            </a:r>
            <a:br>
              <a:rPr lang="en-US"/>
            </a:br>
            <a:r>
              <a:rPr lang="en-US"/>
              <a:t>Section title (level 1)</a:t>
            </a:r>
            <a:endParaRPr lang="it-IT"/>
          </a:p>
        </p:txBody>
      </p:sp>
      <p:pic>
        <p:nvPicPr>
          <p:cNvPr id="5" name="Immagine 7" descr="Immagine 7">
            <a:extLst>
              <a:ext uri="{FF2B5EF4-FFF2-40B4-BE49-F238E27FC236}">
                <a16:creationId xmlns:a16="http://schemas.microsoft.com/office/drawing/2014/main" id="{D3190ADE-32D9-42C3-8654-7E308C4BE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9300" y="12485621"/>
            <a:ext cx="2238552" cy="5140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4503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b_Big Data pattern sub-section Title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B61C38E-0C44-9E4F-AEF5-6BE329205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709A4-F7A9-1340-9AF7-31931853EA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6118487"/>
            <a:ext cx="18288000" cy="1479026"/>
          </a:xfrm>
          <a:prstGeom prst="rect">
            <a:avLst/>
          </a:prstGeom>
        </p:spPr>
        <p:txBody>
          <a:bodyPr anchor="ctr" anchorCtr="0"/>
          <a:lstStyle>
            <a:lvl1pPr algn="l">
              <a:defRPr sz="5200" b="0" baseline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Big Data Sub-Section title (level 2)</a:t>
            </a:r>
            <a:endParaRPr lang="it-IT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0463FC1-6FA1-4B55-8D12-8024180E25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0" y="7595338"/>
            <a:ext cx="18288000" cy="19893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Paragraph under the title</a:t>
            </a:r>
            <a:endParaRPr lang="it-IT"/>
          </a:p>
        </p:txBody>
      </p:sp>
      <p:pic>
        <p:nvPicPr>
          <p:cNvPr id="9" name="Immagine 6" descr="Immagine 6">
            <a:extLst>
              <a:ext uri="{FF2B5EF4-FFF2-40B4-BE49-F238E27FC236}">
                <a16:creationId xmlns:a16="http://schemas.microsoft.com/office/drawing/2014/main" id="{5042470C-458E-42A7-B24C-CD4A1A441B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7555" y="12485472"/>
            <a:ext cx="2239201" cy="514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23245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c_Big Data pattern sub-section Title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7A998F0-D101-1545-A9A2-56EB05C1DC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709A4-F7A9-1340-9AF7-31931853EA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6118487"/>
            <a:ext cx="18288000" cy="1479026"/>
          </a:xfrm>
          <a:prstGeom prst="rect">
            <a:avLst/>
          </a:prstGeom>
        </p:spPr>
        <p:txBody>
          <a:bodyPr anchor="ctr" anchorCtr="0"/>
          <a:lstStyle>
            <a:lvl1pPr algn="l">
              <a:defRPr sz="5200" b="0" baseline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Big Data Sub-Section title (level 2)</a:t>
            </a:r>
            <a:endParaRPr lang="it-IT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ECE01C7-DD6E-4A1A-9464-A4B12889F6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0" y="7595338"/>
            <a:ext cx="18288000" cy="19893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Paragraph under the title</a:t>
            </a:r>
            <a:endParaRPr lang="it-IT"/>
          </a:p>
        </p:txBody>
      </p:sp>
      <p:pic>
        <p:nvPicPr>
          <p:cNvPr id="7" name="Immagine 7" descr="Immagine 7">
            <a:extLst>
              <a:ext uri="{FF2B5EF4-FFF2-40B4-BE49-F238E27FC236}">
                <a16:creationId xmlns:a16="http://schemas.microsoft.com/office/drawing/2014/main" id="{CE129F70-755C-4523-942F-07551ACBD4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9300" y="12485621"/>
            <a:ext cx="2238552" cy="5140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1434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a_Business Intelligence illustration Section Title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CC50CD8-C4AA-8445-8F10-31ACEB533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878"/>
            <a:ext cx="24384000" cy="1371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709A4-F7A9-1340-9AF7-31931853EA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23070" y="5382314"/>
            <a:ext cx="19737860" cy="2951372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9000" b="0" baseline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Business Intelligence</a:t>
            </a:r>
            <a:br>
              <a:rPr lang="en-US"/>
            </a:br>
            <a:r>
              <a:rPr lang="en-US"/>
              <a:t>Section title (level 1)</a:t>
            </a:r>
            <a:endParaRPr lang="it-IT"/>
          </a:p>
        </p:txBody>
      </p:sp>
      <p:pic>
        <p:nvPicPr>
          <p:cNvPr id="5" name="Immagine 7" descr="Immagine 7">
            <a:extLst>
              <a:ext uri="{FF2B5EF4-FFF2-40B4-BE49-F238E27FC236}">
                <a16:creationId xmlns:a16="http://schemas.microsoft.com/office/drawing/2014/main" id="{9D47E2AF-DC73-465D-B11E-CCE2F24C9C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9300" y="12485621"/>
            <a:ext cx="2238552" cy="5140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301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b_Business Intelligence pattern sub-section Title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E874784-0627-5747-A4C6-D83501D722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709A4-F7A9-1340-9AF7-31931853EA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6118487"/>
            <a:ext cx="18288000" cy="1479026"/>
          </a:xfrm>
          <a:prstGeom prst="rect">
            <a:avLst/>
          </a:prstGeom>
        </p:spPr>
        <p:txBody>
          <a:bodyPr anchor="ctr" anchorCtr="0"/>
          <a:lstStyle>
            <a:lvl1pPr algn="l">
              <a:defRPr sz="5200" b="0" baseline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Business Intelligence Sub-Section title (level 2)</a:t>
            </a:r>
            <a:endParaRPr lang="it-IT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B7AB611-A35D-4420-A0C3-AC4388715E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0" y="7595338"/>
            <a:ext cx="18288000" cy="19893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Paragraph under the title</a:t>
            </a:r>
            <a:endParaRPr lang="it-IT"/>
          </a:p>
        </p:txBody>
      </p:sp>
      <p:pic>
        <p:nvPicPr>
          <p:cNvPr id="9" name="Immagine 6" descr="Immagine 6">
            <a:extLst>
              <a:ext uri="{FF2B5EF4-FFF2-40B4-BE49-F238E27FC236}">
                <a16:creationId xmlns:a16="http://schemas.microsoft.com/office/drawing/2014/main" id="{41DDCB48-C6A7-4C29-9C25-698DC6898B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7555" y="12485472"/>
            <a:ext cx="2239201" cy="514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9092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c_Business Intelligence pattern sub-section Title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uccello, animale, giallo&#10;&#10;Descrizione generata automaticamente">
            <a:extLst>
              <a:ext uri="{FF2B5EF4-FFF2-40B4-BE49-F238E27FC236}">
                <a16:creationId xmlns:a16="http://schemas.microsoft.com/office/drawing/2014/main" id="{F0E0C7FD-15B0-334B-828B-30CA06F72D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709A4-F7A9-1340-9AF7-31931853EA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6118487"/>
            <a:ext cx="18288000" cy="1479026"/>
          </a:xfrm>
          <a:prstGeom prst="rect">
            <a:avLst/>
          </a:prstGeom>
        </p:spPr>
        <p:txBody>
          <a:bodyPr anchor="ctr" anchorCtr="0"/>
          <a:lstStyle>
            <a:lvl1pPr algn="l">
              <a:defRPr sz="5200" b="0" baseline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Business Intelligence Sub-Section title (level 2)</a:t>
            </a:r>
            <a:endParaRPr lang="it-IT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157A1FA-2C5C-46E6-9468-5EE57A7208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0" y="7595338"/>
            <a:ext cx="18288000" cy="19893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Paragraph under the title</a:t>
            </a:r>
            <a:endParaRPr lang="it-IT"/>
          </a:p>
        </p:txBody>
      </p:sp>
      <p:pic>
        <p:nvPicPr>
          <p:cNvPr id="7" name="Immagine 7" descr="Immagine 7">
            <a:extLst>
              <a:ext uri="{FF2B5EF4-FFF2-40B4-BE49-F238E27FC236}">
                <a16:creationId xmlns:a16="http://schemas.microsoft.com/office/drawing/2014/main" id="{D7E79D44-3998-4D51-89AA-051121AE6F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9300" y="12485621"/>
            <a:ext cx="2238552" cy="5140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1562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a_Location A. illustration Section Title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529252D-0CF8-459E-85C4-5ECFED0942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878"/>
            <a:ext cx="24384000" cy="1371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709A4-F7A9-1340-9AF7-31931853EA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04984" y="5357600"/>
            <a:ext cx="18774032" cy="3000800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9000" b="0" baseline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Location Analytics</a:t>
            </a:r>
            <a:br>
              <a:rPr lang="en-US"/>
            </a:br>
            <a:r>
              <a:rPr lang="en-US"/>
              <a:t>Section title (level 1)</a:t>
            </a:r>
            <a:endParaRPr lang="it-IT"/>
          </a:p>
        </p:txBody>
      </p:sp>
      <p:pic>
        <p:nvPicPr>
          <p:cNvPr id="5" name="Immagine 7" descr="Immagine 7">
            <a:extLst>
              <a:ext uri="{FF2B5EF4-FFF2-40B4-BE49-F238E27FC236}">
                <a16:creationId xmlns:a16="http://schemas.microsoft.com/office/drawing/2014/main" id="{F5A97E37-8709-4640-BCD4-A3BE9F9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9300" y="12485621"/>
            <a:ext cx="2238552" cy="5140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1511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b_Location A. pattern sub-section Title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lettronico&#10;&#10;Descrizione generata automaticamente">
            <a:extLst>
              <a:ext uri="{FF2B5EF4-FFF2-40B4-BE49-F238E27FC236}">
                <a16:creationId xmlns:a16="http://schemas.microsoft.com/office/drawing/2014/main" id="{D6F8D87B-369C-0440-B940-271BF034F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709A4-F7A9-1340-9AF7-31931853EA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6118487"/>
            <a:ext cx="18288000" cy="1479026"/>
          </a:xfrm>
          <a:prstGeom prst="rect">
            <a:avLst/>
          </a:prstGeom>
        </p:spPr>
        <p:txBody>
          <a:bodyPr anchor="ctr" anchorCtr="0"/>
          <a:lstStyle>
            <a:lvl1pPr algn="l">
              <a:defRPr sz="5200" b="0" baseline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Location Analytics Sub-Section title (level 2)</a:t>
            </a:r>
            <a:endParaRPr lang="it-IT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512B0F-80C5-4060-ABA6-891A64C207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0" y="7595338"/>
            <a:ext cx="18288000" cy="19893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Paragraph under the title</a:t>
            </a:r>
            <a:endParaRPr lang="it-IT"/>
          </a:p>
        </p:txBody>
      </p:sp>
      <p:pic>
        <p:nvPicPr>
          <p:cNvPr id="9" name="Immagine 6" descr="Immagine 6">
            <a:extLst>
              <a:ext uri="{FF2B5EF4-FFF2-40B4-BE49-F238E27FC236}">
                <a16:creationId xmlns:a16="http://schemas.microsoft.com/office/drawing/2014/main" id="{BF96DB0F-69BC-47E6-B229-E9CC014385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7555" y="12485472"/>
            <a:ext cx="2239201" cy="514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4306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b_Location A. pattern sub-section Title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0FC3B54-8283-954D-A320-E95B4F9A59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709A4-F7A9-1340-9AF7-31931853EA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6118487"/>
            <a:ext cx="18288000" cy="1479026"/>
          </a:xfrm>
          <a:prstGeom prst="rect">
            <a:avLst/>
          </a:prstGeom>
        </p:spPr>
        <p:txBody>
          <a:bodyPr anchor="ctr" anchorCtr="0"/>
          <a:lstStyle>
            <a:lvl1pPr algn="l">
              <a:defRPr sz="5200" b="0" baseline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Location Analytics Sub-Section title (level 2)</a:t>
            </a:r>
            <a:endParaRPr lang="it-IT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EAC7A81-99DC-4C72-937D-349FDC0655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0" y="7595338"/>
            <a:ext cx="18288000" cy="19893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Paragraph under the title</a:t>
            </a:r>
            <a:endParaRPr lang="it-IT"/>
          </a:p>
        </p:txBody>
      </p:sp>
      <p:pic>
        <p:nvPicPr>
          <p:cNvPr id="7" name="Immagine 7" descr="Immagine 7">
            <a:extLst>
              <a:ext uri="{FF2B5EF4-FFF2-40B4-BE49-F238E27FC236}">
                <a16:creationId xmlns:a16="http://schemas.microsoft.com/office/drawing/2014/main" id="{4E196A1B-667B-4DFC-9BC8-37B918302E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9300" y="12485621"/>
            <a:ext cx="2238552" cy="5140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68396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_Presentation title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2822473-C711-5140-A512-A4E35587CF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1" y="11164469"/>
            <a:ext cx="6989774" cy="34568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err="1"/>
              <a:t>name@iconsulting.biz</a:t>
            </a:r>
            <a:endParaRPr lang="it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C7FA8E-12F2-694C-A0EE-6B5CE2CB2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1" y="5032638"/>
            <a:ext cx="14928774" cy="3434316"/>
          </a:xfrm>
          <a:prstGeom prst="rect">
            <a:avLst/>
          </a:prstGeom>
        </p:spPr>
        <p:txBody>
          <a:bodyPr anchor="ctr" anchorCtr="0"/>
          <a:lstStyle>
            <a:lvl1pPr algn="l">
              <a:defRPr sz="8000" b="0" baseline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Click here to edit event title</a:t>
            </a:r>
            <a:endParaRPr lang="it-IT"/>
          </a:p>
        </p:txBody>
      </p:sp>
      <p:sp>
        <p:nvSpPr>
          <p:cNvPr id="14" name="Segnaposto testo 5">
            <a:extLst>
              <a:ext uri="{FF2B5EF4-FFF2-40B4-BE49-F238E27FC236}">
                <a16:creationId xmlns:a16="http://schemas.microsoft.com/office/drawing/2014/main" id="{7340249B-FF2A-3647-9E76-27EEC493B8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1" y="9982878"/>
            <a:ext cx="6991350" cy="75169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8288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7432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6576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it-IT"/>
              <a:t>Speaker </a:t>
            </a:r>
            <a:r>
              <a:rPr lang="it-IT" err="1"/>
              <a:t>Name</a:t>
            </a:r>
            <a:r>
              <a:rPr lang="it-IT"/>
              <a:t> 1</a:t>
            </a:r>
          </a:p>
        </p:txBody>
      </p:sp>
      <p:sp>
        <p:nvSpPr>
          <p:cNvPr id="16" name="Segnaposto testo 5">
            <a:extLst>
              <a:ext uri="{FF2B5EF4-FFF2-40B4-BE49-F238E27FC236}">
                <a16:creationId xmlns:a16="http://schemas.microsoft.com/office/drawing/2014/main" id="{1F38ED2F-8180-EE4A-B94A-732C3A79CD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85425" y="9982878"/>
            <a:ext cx="6991350" cy="75169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8288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7432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6576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it-IT"/>
              <a:t>Speaker </a:t>
            </a:r>
            <a:r>
              <a:rPr lang="it-IT" err="1"/>
              <a:t>Name</a:t>
            </a:r>
            <a:r>
              <a:rPr lang="it-IT"/>
              <a:t> 2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100F2F7-56E2-BE4A-A942-8C2306DB15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85425" y="11163300"/>
            <a:ext cx="6991350" cy="3460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pPr lvl="0"/>
            <a:r>
              <a:rPr lang="it-IT" err="1"/>
              <a:t>name@iconsulting.biz</a:t>
            </a:r>
            <a:endParaRPr lang="it-IT"/>
          </a:p>
        </p:txBody>
      </p:sp>
      <p:sp>
        <p:nvSpPr>
          <p:cNvPr id="21" name="Segnaposto testo 19">
            <a:extLst>
              <a:ext uri="{FF2B5EF4-FFF2-40B4-BE49-F238E27FC236}">
                <a16:creationId xmlns:a16="http://schemas.microsoft.com/office/drawing/2014/main" id="{5F1AB554-39CF-D54B-A476-90AAE68900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1" y="10734676"/>
            <a:ext cx="6991350" cy="42862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pPr lvl="0"/>
            <a:r>
              <a:rPr lang="it-IT"/>
              <a:t>JOB TITLE GOES HERE</a:t>
            </a:r>
          </a:p>
        </p:txBody>
      </p:sp>
      <p:sp>
        <p:nvSpPr>
          <p:cNvPr id="22" name="Segnaposto testo 19">
            <a:extLst>
              <a:ext uri="{FF2B5EF4-FFF2-40B4-BE49-F238E27FC236}">
                <a16:creationId xmlns:a16="http://schemas.microsoft.com/office/drawing/2014/main" id="{91B169F1-4156-0B4B-AD0C-0D20A3E13B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85425" y="10734574"/>
            <a:ext cx="6991350" cy="42862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pPr lvl="0"/>
            <a:r>
              <a:rPr lang="it-IT"/>
              <a:t>JOB TITLE GOES HERE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774617B8-B1FC-4F4B-A06C-B16B074D3E6C}"/>
              </a:ext>
            </a:extLst>
          </p:cNvPr>
          <p:cNvSpPr/>
          <p:nvPr userDrawn="1"/>
        </p:nvSpPr>
        <p:spPr>
          <a:xfrm>
            <a:off x="18745200" y="0"/>
            <a:ext cx="56388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720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CA72381E-8FC7-49F4-9EC7-D1665C9F79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120" y="2205851"/>
            <a:ext cx="2575904" cy="49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695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a_Machine Learning illustration Section Title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ielo, tavolo, barca&#10;&#10;Descrizione generata automaticamente">
            <a:extLst>
              <a:ext uri="{FF2B5EF4-FFF2-40B4-BE49-F238E27FC236}">
                <a16:creationId xmlns:a16="http://schemas.microsoft.com/office/drawing/2014/main" id="{E9941FBA-37E8-4BA4-805D-A7B3645F0F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9CC594C-31BA-8643-9566-015EEE028E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04984" y="5357600"/>
            <a:ext cx="18774032" cy="3000800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9000" b="0" baseline="0">
                <a:solidFill>
                  <a:srgbClr val="F5BA00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Machine Learning</a:t>
            </a:r>
            <a:br>
              <a:rPr lang="en-US"/>
            </a:br>
            <a:r>
              <a:rPr lang="en-US"/>
              <a:t>Section title (level 1)</a:t>
            </a:r>
            <a:endParaRPr lang="it-IT"/>
          </a:p>
        </p:txBody>
      </p:sp>
      <p:pic>
        <p:nvPicPr>
          <p:cNvPr id="6" name="Immagine 6" descr="Immagine 6">
            <a:extLst>
              <a:ext uri="{FF2B5EF4-FFF2-40B4-BE49-F238E27FC236}">
                <a16:creationId xmlns:a16="http://schemas.microsoft.com/office/drawing/2014/main" id="{BDA5FD34-44E0-4EFB-AA87-2D498A34B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7555" y="12485472"/>
            <a:ext cx="2239201" cy="514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27207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b_Machine Learning pattern sub-section Title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FCAB08A-5B34-234E-820E-7483A70026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709A4-F7A9-1340-9AF7-31931853EA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6118487"/>
            <a:ext cx="18288000" cy="1479026"/>
          </a:xfrm>
          <a:prstGeom prst="rect">
            <a:avLst/>
          </a:prstGeom>
        </p:spPr>
        <p:txBody>
          <a:bodyPr anchor="ctr" anchorCtr="0"/>
          <a:lstStyle>
            <a:lvl1pPr algn="l">
              <a:defRPr sz="5200" b="0" baseline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Machine Learning Sub-Section title (level 2)</a:t>
            </a:r>
            <a:endParaRPr lang="it-IT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C4FF77F-5733-4F02-AB39-3739960856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0" y="7595338"/>
            <a:ext cx="18288000" cy="19893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Paragraph under the title</a:t>
            </a:r>
            <a:endParaRPr lang="it-IT"/>
          </a:p>
        </p:txBody>
      </p:sp>
      <p:pic>
        <p:nvPicPr>
          <p:cNvPr id="9" name="Immagine 6" descr="Immagine 6">
            <a:extLst>
              <a:ext uri="{FF2B5EF4-FFF2-40B4-BE49-F238E27FC236}">
                <a16:creationId xmlns:a16="http://schemas.microsoft.com/office/drawing/2014/main" id="{77401040-7A19-4C37-A7CC-DACBE66D8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7555" y="12485472"/>
            <a:ext cx="2239201" cy="514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52148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c_Machine Learning pattern sub-section Title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E912F22-3A91-C644-A078-098294C7AE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709A4-F7A9-1340-9AF7-31931853EA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6118487"/>
            <a:ext cx="18288000" cy="1479026"/>
          </a:xfrm>
          <a:prstGeom prst="rect">
            <a:avLst/>
          </a:prstGeom>
        </p:spPr>
        <p:txBody>
          <a:bodyPr anchor="ctr" anchorCtr="0"/>
          <a:lstStyle>
            <a:lvl1pPr algn="l">
              <a:defRPr sz="5200" b="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Machine Learning Sub-Section title (level 2)</a:t>
            </a:r>
            <a:endParaRPr lang="it-IT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A4D9718-3936-48A1-B4AE-CB0229DB3A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0" y="7595338"/>
            <a:ext cx="18288000" cy="19893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Paragraph under the title</a:t>
            </a:r>
            <a:endParaRPr lang="it-IT"/>
          </a:p>
        </p:txBody>
      </p:sp>
      <p:pic>
        <p:nvPicPr>
          <p:cNvPr id="7" name="Immagine 7" descr="Immagine 7">
            <a:extLst>
              <a:ext uri="{FF2B5EF4-FFF2-40B4-BE49-F238E27FC236}">
                <a16:creationId xmlns:a16="http://schemas.microsoft.com/office/drawing/2014/main" id="{9F081A6A-0C93-4B3F-B355-F782962BB8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9300" y="12485621"/>
            <a:ext cx="2238552" cy="5140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70278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a_Performance Mgmt illustration Section Title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ielo, natura, esterni&#10;&#10;Descrizione generata automaticamente">
            <a:extLst>
              <a:ext uri="{FF2B5EF4-FFF2-40B4-BE49-F238E27FC236}">
                <a16:creationId xmlns:a16="http://schemas.microsoft.com/office/drawing/2014/main" id="{4372DAC6-D8D1-4B60-B005-A93824155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7B0EE3E-F4EF-7846-9CE8-09D841EA97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04984" y="5357600"/>
            <a:ext cx="18774032" cy="3000800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9000" b="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Performance Management</a:t>
            </a:r>
            <a:br>
              <a:rPr lang="en-US"/>
            </a:br>
            <a:r>
              <a:rPr lang="en-US"/>
              <a:t>Section title (level 1)</a:t>
            </a:r>
            <a:endParaRPr lang="it-IT"/>
          </a:p>
        </p:txBody>
      </p:sp>
      <p:pic>
        <p:nvPicPr>
          <p:cNvPr id="6" name="Immagine 7" descr="Immagine 7">
            <a:extLst>
              <a:ext uri="{FF2B5EF4-FFF2-40B4-BE49-F238E27FC236}">
                <a16:creationId xmlns:a16="http://schemas.microsoft.com/office/drawing/2014/main" id="{E05F0F32-BE73-4FEB-BA96-09DF4CD0D1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9300" y="12485621"/>
            <a:ext cx="2238552" cy="5140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8108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b_Performance Mgmt pattern sub-section Title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7D1632F-074C-F545-ACC9-1140682D9D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709A4-F7A9-1340-9AF7-31931853EA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6118487"/>
            <a:ext cx="18288000" cy="1479026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100000"/>
              </a:lnSpc>
              <a:defRPr sz="5200" b="0" baseline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Performance Management</a:t>
            </a:r>
            <a:br>
              <a:rPr lang="en-US"/>
            </a:br>
            <a:r>
              <a:rPr lang="en-US"/>
              <a:t>Sub-Section title (level 2)</a:t>
            </a:r>
            <a:endParaRPr lang="it-IT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D7DCEAD-B4D5-440F-93E9-3D5C134264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0" y="7595338"/>
            <a:ext cx="18288000" cy="19893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Paragraph under the title</a:t>
            </a:r>
            <a:endParaRPr lang="it-IT"/>
          </a:p>
        </p:txBody>
      </p:sp>
      <p:pic>
        <p:nvPicPr>
          <p:cNvPr id="9" name="Immagine 6" descr="Immagine 6">
            <a:extLst>
              <a:ext uri="{FF2B5EF4-FFF2-40B4-BE49-F238E27FC236}">
                <a16:creationId xmlns:a16="http://schemas.microsoft.com/office/drawing/2014/main" id="{50C0FBED-CE79-4855-BF4B-FD763DF92C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7555" y="12485472"/>
            <a:ext cx="2239201" cy="514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59578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c_Performance Mgmt pattern sub-section Title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giallo&#10;&#10;Descrizione generata automaticamente">
            <a:extLst>
              <a:ext uri="{FF2B5EF4-FFF2-40B4-BE49-F238E27FC236}">
                <a16:creationId xmlns:a16="http://schemas.microsoft.com/office/drawing/2014/main" id="{C01E795F-2194-AB4D-9CB1-9714A07B0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709A4-F7A9-1340-9AF7-31931853EA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6118487"/>
            <a:ext cx="18288000" cy="1479026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100000"/>
              </a:lnSpc>
              <a:defRPr sz="5200" b="0" baseline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Performance Management</a:t>
            </a:r>
            <a:br>
              <a:rPr lang="en-US"/>
            </a:br>
            <a:r>
              <a:rPr lang="en-US"/>
              <a:t>Sub-Section title (level 2)</a:t>
            </a:r>
            <a:endParaRPr lang="it-IT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8515B83-B1C1-4DEB-BC58-4DA47EA8A5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0" y="7595338"/>
            <a:ext cx="18288000" cy="19893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Paragraph under the title</a:t>
            </a:r>
            <a:endParaRPr lang="it-IT"/>
          </a:p>
        </p:txBody>
      </p:sp>
      <p:pic>
        <p:nvPicPr>
          <p:cNvPr id="7" name="Immagine 7" descr="Immagine 7">
            <a:extLst>
              <a:ext uri="{FF2B5EF4-FFF2-40B4-BE49-F238E27FC236}">
                <a16:creationId xmlns:a16="http://schemas.microsoft.com/office/drawing/2014/main" id="{F65ACA5F-4EE8-423E-9627-7B4E0895C1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9300" y="12485621"/>
            <a:ext cx="2238552" cy="5140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7507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a_Blockchain illustration Section Title">
    <p:bg>
      <p:bgPr>
        <a:solidFill>
          <a:srgbClr val="006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bianco, nero, edificio, largo&#10;&#10;Descrizione generata automaticamente">
            <a:extLst>
              <a:ext uri="{FF2B5EF4-FFF2-40B4-BE49-F238E27FC236}">
                <a16:creationId xmlns:a16="http://schemas.microsoft.com/office/drawing/2014/main" id="{633A647D-2BDC-4FD6-8DCD-424D6620D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20396" y="0"/>
            <a:ext cx="26586592" cy="1371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ECEC994-CD49-8B4D-934B-D9C4645E6A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04984" y="5357600"/>
            <a:ext cx="18774032" cy="3000800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9000" b="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Blockchain</a:t>
            </a:r>
            <a:br>
              <a:rPr lang="en-US"/>
            </a:br>
            <a:r>
              <a:rPr lang="en-US"/>
              <a:t>Section title (level 1)</a:t>
            </a:r>
            <a:endParaRPr lang="it-IT"/>
          </a:p>
        </p:txBody>
      </p:sp>
      <p:pic>
        <p:nvPicPr>
          <p:cNvPr id="5" name="Immagine 7" descr="Immagine 7">
            <a:extLst>
              <a:ext uri="{FF2B5EF4-FFF2-40B4-BE49-F238E27FC236}">
                <a16:creationId xmlns:a16="http://schemas.microsoft.com/office/drawing/2014/main" id="{6A5481C5-1D38-4CA4-BEEF-6E359B7404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9300" y="12485621"/>
            <a:ext cx="2238552" cy="5140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4400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b_Blockchain pattern sub-section Title">
    <p:bg>
      <p:bgPr>
        <a:solidFill>
          <a:srgbClr val="006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D03A70D-3669-444C-934E-96F77F1513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E4E8913-7DEA-CE49-BBDF-7BFAD8A905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6118487"/>
            <a:ext cx="18288000" cy="1479026"/>
          </a:xfrm>
          <a:prstGeom prst="rect">
            <a:avLst/>
          </a:prstGeom>
        </p:spPr>
        <p:txBody>
          <a:bodyPr anchor="ctr" anchorCtr="0"/>
          <a:lstStyle>
            <a:lvl1pPr algn="l">
              <a:defRPr sz="5200" b="0" baseline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Blockchain Sub-Section title (level 2)</a:t>
            </a:r>
            <a:endParaRPr lang="it-IT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C5A1F07-04BC-41EF-846B-A44C3978B49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0" y="7595338"/>
            <a:ext cx="18288000" cy="19893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Paragraph under the title</a:t>
            </a:r>
            <a:endParaRPr lang="it-IT"/>
          </a:p>
        </p:txBody>
      </p:sp>
      <p:pic>
        <p:nvPicPr>
          <p:cNvPr id="6" name="Immagine 6" descr="Immagine 6">
            <a:extLst>
              <a:ext uri="{FF2B5EF4-FFF2-40B4-BE49-F238E27FC236}">
                <a16:creationId xmlns:a16="http://schemas.microsoft.com/office/drawing/2014/main" id="{E486A490-3E32-4BB8-A610-D5FCC5EBEE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7555" y="12485472"/>
            <a:ext cx="2239201" cy="514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3044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c_Blockchain pattern sub-section Title">
    <p:bg>
      <p:bgPr>
        <a:solidFill>
          <a:srgbClr val="0069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giallo&#10;&#10;Descrizione generata automaticamente">
            <a:extLst>
              <a:ext uri="{FF2B5EF4-FFF2-40B4-BE49-F238E27FC236}">
                <a16:creationId xmlns:a16="http://schemas.microsoft.com/office/drawing/2014/main" id="{F4F19FC7-2C98-A14B-9373-B47844E837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E4E8913-7DEA-CE49-BBDF-7BFAD8A905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6118487"/>
            <a:ext cx="18288000" cy="1479026"/>
          </a:xfrm>
          <a:prstGeom prst="rect">
            <a:avLst/>
          </a:prstGeom>
        </p:spPr>
        <p:txBody>
          <a:bodyPr anchor="ctr" anchorCtr="0"/>
          <a:lstStyle>
            <a:lvl1pPr algn="l">
              <a:defRPr sz="5200" b="0" baseline="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Blockchain Sub-Section title (level 2)</a:t>
            </a:r>
            <a:endParaRPr lang="it-IT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04508F-ACF4-4E16-874B-23FDC11D1A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0" y="7595338"/>
            <a:ext cx="18288000" cy="19893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Paragraph under the title</a:t>
            </a:r>
            <a:endParaRPr lang="it-IT"/>
          </a:p>
        </p:txBody>
      </p:sp>
      <p:pic>
        <p:nvPicPr>
          <p:cNvPr id="6" name="Immagine 7" descr="Immagine 7">
            <a:extLst>
              <a:ext uri="{FF2B5EF4-FFF2-40B4-BE49-F238E27FC236}">
                <a16:creationId xmlns:a16="http://schemas.microsoft.com/office/drawing/2014/main" id="{F64BFC7C-8495-44C2-AF00-21A4FB7978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9300" y="12485621"/>
            <a:ext cx="2238552" cy="5140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09048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5C8FECDC-A4F2-644F-BEDE-B54DB9522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6831" y="0"/>
            <a:ext cx="20067170" cy="11527436"/>
          </a:xfrm>
          <a:prstGeom prst="rect">
            <a:avLst/>
          </a:prstGeom>
          <a:gradFill flip="none" rotWithShape="1">
            <a:gsLst>
              <a:gs pos="14000">
                <a:schemeClr val="bg1">
                  <a:alpha val="0"/>
                </a:schemeClr>
              </a:gs>
              <a:gs pos="28000">
                <a:schemeClr val="bg1">
                  <a:alpha val="26000"/>
                </a:schemeClr>
              </a:gs>
              <a:gs pos="54000">
                <a:schemeClr val="bg1">
                  <a:alpha val="0"/>
                </a:schemeClr>
              </a:gs>
            </a:gsLst>
            <a:lin ang="8100000" scaled="1"/>
            <a:tileRect/>
          </a:gradFill>
          <a:effectLst>
            <a:softEdge rad="0"/>
          </a:effectLst>
        </p:spPr>
      </p:pic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36662728-9DD1-5741-A926-55BD95F5A52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216791" y="4287521"/>
            <a:ext cx="19136982" cy="789813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400"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8288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7432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6576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it-IT"/>
              <a:t>Click </a:t>
            </a:r>
            <a:r>
              <a:rPr lang="it-IT" err="1"/>
              <a:t>here</a:t>
            </a:r>
            <a:r>
              <a:rPr lang="it-IT"/>
              <a:t> to </a:t>
            </a:r>
            <a:r>
              <a:rPr lang="it-IT" err="1"/>
              <a:t>edit</a:t>
            </a:r>
            <a:r>
              <a:rPr lang="it-IT"/>
              <a:t>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365F6-260A-9040-AEF8-90581AE93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0604" y="1404535"/>
            <a:ext cx="19136984" cy="1378422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 sz="5200" b="0"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652D84D9-5CA9-0445-BC38-535436188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6788" y="2895476"/>
            <a:ext cx="19136984" cy="127952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32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master </a:t>
            </a:r>
            <a:r>
              <a:rPr lang="it-IT" err="1"/>
              <a:t>subtitle</a:t>
            </a:r>
            <a:endParaRPr lang="it-IT"/>
          </a:p>
        </p:txBody>
      </p:sp>
      <p:pic>
        <p:nvPicPr>
          <p:cNvPr id="7" name="Immagine 6" descr="Immagine 6">
            <a:extLst>
              <a:ext uri="{FF2B5EF4-FFF2-40B4-BE49-F238E27FC236}">
                <a16:creationId xmlns:a16="http://schemas.microsoft.com/office/drawing/2014/main" id="{3870A16E-7777-485C-97DA-174EC96D8E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7555" y="12485472"/>
            <a:ext cx="2239201" cy="514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371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1344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_Presentation title with partner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5698B4BE-CFA9-054B-9FC5-1FB7DB64EE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" y="0"/>
            <a:ext cx="24372034" cy="13716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2822473-C711-5140-A512-A4E35587CF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1" y="11164469"/>
            <a:ext cx="6989774" cy="34568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err="1"/>
              <a:t>name@iconsulting.biz</a:t>
            </a:r>
            <a:endParaRPr lang="it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C7FA8E-12F2-694C-A0EE-6B5CE2CB2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5032638"/>
            <a:ext cx="18288000" cy="3434316"/>
          </a:xfrm>
          <a:prstGeom prst="rect">
            <a:avLst/>
          </a:prstGeom>
        </p:spPr>
        <p:txBody>
          <a:bodyPr anchor="ctr" anchorCtr="0"/>
          <a:lstStyle>
            <a:lvl1pPr algn="l">
              <a:defRPr sz="8000" b="0" baseline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Click here to edit event title</a:t>
            </a:r>
            <a:endParaRPr lang="it-IT"/>
          </a:p>
        </p:txBody>
      </p:sp>
      <p:sp>
        <p:nvSpPr>
          <p:cNvPr id="14" name="Segnaposto testo 5">
            <a:extLst>
              <a:ext uri="{FF2B5EF4-FFF2-40B4-BE49-F238E27FC236}">
                <a16:creationId xmlns:a16="http://schemas.microsoft.com/office/drawing/2014/main" id="{7340249B-FF2A-3647-9E76-27EEC493B8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1" y="9982878"/>
            <a:ext cx="6991350" cy="75169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8288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7432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6576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it-IT"/>
              <a:t>Speaker </a:t>
            </a:r>
            <a:r>
              <a:rPr lang="it-IT" err="1"/>
              <a:t>Name</a:t>
            </a:r>
            <a:r>
              <a:rPr lang="it-IT"/>
              <a:t> 1</a:t>
            </a:r>
          </a:p>
        </p:txBody>
      </p:sp>
      <p:sp>
        <p:nvSpPr>
          <p:cNvPr id="16" name="Segnaposto testo 5">
            <a:extLst>
              <a:ext uri="{FF2B5EF4-FFF2-40B4-BE49-F238E27FC236}">
                <a16:creationId xmlns:a16="http://schemas.microsoft.com/office/drawing/2014/main" id="{1F38ED2F-8180-EE4A-B94A-732C3A79CD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85425" y="9982878"/>
            <a:ext cx="6991350" cy="75169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8288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7432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6576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it-IT"/>
              <a:t>Speaker </a:t>
            </a:r>
            <a:r>
              <a:rPr lang="it-IT" err="1"/>
              <a:t>Name</a:t>
            </a:r>
            <a:r>
              <a:rPr lang="it-IT"/>
              <a:t> 2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100F2F7-56E2-BE4A-A942-8C2306DB15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85425" y="11163300"/>
            <a:ext cx="6991350" cy="34607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pPr lvl="0"/>
            <a:r>
              <a:rPr lang="it-IT" err="1"/>
              <a:t>name@iconsulting.biz</a:t>
            </a:r>
            <a:endParaRPr lang="it-IT"/>
          </a:p>
        </p:txBody>
      </p:sp>
      <p:sp>
        <p:nvSpPr>
          <p:cNvPr id="21" name="Segnaposto testo 19">
            <a:extLst>
              <a:ext uri="{FF2B5EF4-FFF2-40B4-BE49-F238E27FC236}">
                <a16:creationId xmlns:a16="http://schemas.microsoft.com/office/drawing/2014/main" id="{5F1AB554-39CF-D54B-A476-90AAE68900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1" y="10734676"/>
            <a:ext cx="6991350" cy="42862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pPr lvl="0"/>
            <a:r>
              <a:rPr lang="it-IT"/>
              <a:t>JOB TITLE GOES HERE</a:t>
            </a:r>
          </a:p>
        </p:txBody>
      </p:sp>
      <p:sp>
        <p:nvSpPr>
          <p:cNvPr id="22" name="Segnaposto testo 19">
            <a:extLst>
              <a:ext uri="{FF2B5EF4-FFF2-40B4-BE49-F238E27FC236}">
                <a16:creationId xmlns:a16="http://schemas.microsoft.com/office/drawing/2014/main" id="{91B169F1-4156-0B4B-AD0C-0D20A3E13B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85425" y="10734574"/>
            <a:ext cx="6991350" cy="42862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pPr lvl="0"/>
            <a:r>
              <a:rPr lang="it-IT"/>
              <a:t>JOB TITLE GOES HERE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714966E0-70D1-434D-AA6A-76F60FB53A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120" y="2205851"/>
            <a:ext cx="2575904" cy="49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780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_chart_with_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36662728-9DD1-5741-A926-55BD95F5A52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216794" y="4287521"/>
            <a:ext cx="19120794" cy="78981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8288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7432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6576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it-IT"/>
              <a:t>Click </a:t>
            </a:r>
            <a:r>
              <a:rPr lang="it-IT" err="1"/>
              <a:t>here</a:t>
            </a:r>
            <a:r>
              <a:rPr lang="it-IT"/>
              <a:t> to </a:t>
            </a:r>
            <a:r>
              <a:rPr lang="it-IT" err="1"/>
              <a:t>edit</a:t>
            </a:r>
            <a:r>
              <a:rPr lang="it-IT"/>
              <a:t> text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652D84D9-5CA9-0445-BC38-535436188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6791" y="2895476"/>
            <a:ext cx="19120796" cy="127952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32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master </a:t>
            </a:r>
            <a:r>
              <a:rPr lang="it-IT" err="1"/>
              <a:t>subtitle</a:t>
            </a:r>
            <a:endParaRPr lang="it-IT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45ED298-CFEE-3145-A328-6A82F306D5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0606" y="1404535"/>
            <a:ext cx="19120798" cy="1378422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 sz="5200" b="0"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pic>
        <p:nvPicPr>
          <p:cNvPr id="10" name="Immagine 9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68223C4B-086E-41BD-A903-0E20335BF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6831" y="0"/>
            <a:ext cx="20067170" cy="11527436"/>
          </a:xfrm>
          <a:prstGeom prst="rect">
            <a:avLst/>
          </a:prstGeom>
          <a:gradFill flip="none" rotWithShape="1">
            <a:gsLst>
              <a:gs pos="14000">
                <a:schemeClr val="bg1">
                  <a:alpha val="0"/>
                </a:schemeClr>
              </a:gs>
              <a:gs pos="28000">
                <a:schemeClr val="bg1">
                  <a:alpha val="26000"/>
                </a:schemeClr>
              </a:gs>
              <a:gs pos="54000">
                <a:schemeClr val="bg1">
                  <a:alpha val="0"/>
                </a:schemeClr>
              </a:gs>
            </a:gsLst>
            <a:lin ang="8100000" scaled="1"/>
            <a:tileRect/>
          </a:gradFill>
          <a:effectLst>
            <a:softEdge rad="0"/>
          </a:effectLst>
        </p:spPr>
      </p:pic>
      <p:pic>
        <p:nvPicPr>
          <p:cNvPr id="7" name="Immagine 6" descr="Immagine 6">
            <a:extLst>
              <a:ext uri="{FF2B5EF4-FFF2-40B4-BE49-F238E27FC236}">
                <a16:creationId xmlns:a16="http://schemas.microsoft.com/office/drawing/2014/main" id="{5728FA84-CFD7-4CD2-A4DC-FF763FB103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7555" y="12485472"/>
            <a:ext cx="2239201" cy="514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18719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13441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5C8FECDC-A4F2-644F-BEDE-B54DB9522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6831" y="0"/>
            <a:ext cx="20067170" cy="11527436"/>
          </a:xfrm>
          <a:prstGeom prst="rect">
            <a:avLst/>
          </a:prstGeom>
          <a:gradFill flip="none" rotWithShape="1">
            <a:gsLst>
              <a:gs pos="14000">
                <a:schemeClr val="bg1">
                  <a:alpha val="0"/>
                </a:schemeClr>
              </a:gs>
              <a:gs pos="28000">
                <a:schemeClr val="bg1">
                  <a:alpha val="26000"/>
                </a:schemeClr>
              </a:gs>
              <a:gs pos="54000">
                <a:schemeClr val="bg1">
                  <a:alpha val="0"/>
                </a:schemeClr>
              </a:gs>
            </a:gsLst>
            <a:lin ang="8100000" scaled="1"/>
            <a:tileRect/>
          </a:gradFill>
          <a:effectLst>
            <a:softEdge rad="0"/>
          </a:effectLst>
        </p:spPr>
      </p:pic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36662728-9DD1-5741-A926-55BD95F5A52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165032" y="4287521"/>
            <a:ext cx="8773261" cy="789813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400"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8288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7432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6576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it-IT"/>
              <a:t>Click </a:t>
            </a:r>
            <a:r>
              <a:rPr lang="it-IT" err="1"/>
              <a:t>here</a:t>
            </a:r>
            <a:r>
              <a:rPr lang="it-IT"/>
              <a:t> to </a:t>
            </a:r>
            <a:r>
              <a:rPr lang="it-IT" err="1"/>
              <a:t>edit</a:t>
            </a:r>
            <a:r>
              <a:rPr lang="it-IT"/>
              <a:t>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365F6-260A-9040-AEF8-90581AE93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6300" y="1404535"/>
            <a:ext cx="19193835" cy="1378422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 sz="5200" b="0"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652D84D9-5CA9-0445-BC38-535436188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62484" y="2895476"/>
            <a:ext cx="19193835" cy="127952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32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master </a:t>
            </a:r>
            <a:r>
              <a:rPr lang="it-IT" err="1"/>
              <a:t>subtitle</a:t>
            </a:r>
            <a:endParaRPr lang="it-IT"/>
          </a:p>
        </p:txBody>
      </p:sp>
      <p:sp>
        <p:nvSpPr>
          <p:cNvPr id="7" name="Segnaposto contenuto 10">
            <a:extLst>
              <a:ext uri="{FF2B5EF4-FFF2-40B4-BE49-F238E27FC236}">
                <a16:creationId xmlns:a16="http://schemas.microsoft.com/office/drawing/2014/main" id="{375EC95A-1909-4547-B39A-C1D2AA63B3C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1593902" y="4316821"/>
            <a:ext cx="9762422" cy="789813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400"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8288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7432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6576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it-IT"/>
              <a:t>Click </a:t>
            </a:r>
            <a:r>
              <a:rPr lang="it-IT" err="1"/>
              <a:t>here</a:t>
            </a:r>
            <a:r>
              <a:rPr lang="it-IT"/>
              <a:t> to </a:t>
            </a:r>
            <a:r>
              <a:rPr lang="it-IT" err="1"/>
              <a:t>edit</a:t>
            </a:r>
            <a:r>
              <a:rPr lang="it-IT"/>
              <a:t> text</a:t>
            </a:r>
          </a:p>
        </p:txBody>
      </p:sp>
      <p:pic>
        <p:nvPicPr>
          <p:cNvPr id="8" name="Immagine 6" descr="Immagine 6">
            <a:extLst>
              <a:ext uri="{FF2B5EF4-FFF2-40B4-BE49-F238E27FC236}">
                <a16:creationId xmlns:a16="http://schemas.microsoft.com/office/drawing/2014/main" id="{F56F4693-A8DD-4000-B6D3-2CDB2BCFEE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7555" y="12485472"/>
            <a:ext cx="2239201" cy="514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3028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13441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ntent_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23789E23-DCD9-4DF4-8EC2-73004C36F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6831" y="0"/>
            <a:ext cx="20067170" cy="11527436"/>
          </a:xfrm>
          <a:prstGeom prst="rect">
            <a:avLst/>
          </a:prstGeom>
          <a:gradFill flip="none" rotWithShape="1">
            <a:gsLst>
              <a:gs pos="14000">
                <a:schemeClr val="bg1">
                  <a:alpha val="0"/>
                </a:schemeClr>
              </a:gs>
              <a:gs pos="28000">
                <a:schemeClr val="bg1">
                  <a:alpha val="26000"/>
                </a:schemeClr>
              </a:gs>
              <a:gs pos="54000">
                <a:schemeClr val="bg1">
                  <a:alpha val="0"/>
                </a:schemeClr>
              </a:gs>
            </a:gsLst>
            <a:lin ang="8100000" scaled="1"/>
            <a:tileRect/>
          </a:gradFill>
          <a:effectLst>
            <a:softEdge rad="0"/>
          </a:effectLst>
        </p:spPr>
      </p:pic>
      <p:sp>
        <p:nvSpPr>
          <p:cNvPr id="8" name="Segnaposto contenuto 10">
            <a:extLst>
              <a:ext uri="{FF2B5EF4-FFF2-40B4-BE49-F238E27FC236}">
                <a16:creationId xmlns:a16="http://schemas.microsoft.com/office/drawing/2014/main" id="{0A3600DC-F3EC-6D42-A1E9-4827B5EEDE0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191109" y="3079749"/>
            <a:ext cx="19165210" cy="910590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50000"/>
              </a:lnSpc>
              <a:buClr>
                <a:srgbClr val="F5BA00"/>
              </a:buClr>
              <a:buFont typeface="Arial" panose="020B0604020202020204" pitchFamily="34" charset="0"/>
              <a:buChar char="•"/>
              <a:defRPr sz="2800"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1257300" indent="-342900">
              <a:lnSpc>
                <a:spcPct val="150000"/>
              </a:lnSpc>
              <a:buClr>
                <a:srgbClr val="F5BA00"/>
              </a:buClr>
              <a:buFont typeface="Arial" panose="020B0604020202020204" pitchFamily="34" charset="0"/>
              <a:buChar char="•"/>
              <a:defRPr sz="2400"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2pPr>
            <a:lvl3pPr marL="2171700" indent="-342900">
              <a:lnSpc>
                <a:spcPct val="150000"/>
              </a:lnSpc>
              <a:buClr>
                <a:srgbClr val="F5BA00"/>
              </a:buClr>
              <a:buFont typeface="Arial" panose="020B0604020202020204" pitchFamily="34" charset="0"/>
              <a:buChar char="•"/>
              <a:defRPr sz="2000"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3pPr>
            <a:lvl4pPr marL="27432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6576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it-IT"/>
              <a:t>Click </a:t>
            </a:r>
            <a:r>
              <a:rPr lang="it-IT" err="1"/>
              <a:t>here</a:t>
            </a:r>
            <a:r>
              <a:rPr lang="it-IT"/>
              <a:t> to </a:t>
            </a:r>
            <a:r>
              <a:rPr lang="it-IT" err="1"/>
              <a:t>edit</a:t>
            </a:r>
            <a:r>
              <a:rPr lang="it-IT"/>
              <a:t> text</a:t>
            </a:r>
          </a:p>
          <a:p>
            <a:pPr lvl="1"/>
            <a:r>
              <a:rPr lang="it-IT"/>
              <a:t>Second </a:t>
            </a:r>
            <a:r>
              <a:rPr lang="it-IT" err="1"/>
              <a:t>level</a:t>
            </a:r>
            <a:endParaRPr lang="it-IT"/>
          </a:p>
          <a:p>
            <a:pPr lvl="2"/>
            <a:r>
              <a:rPr lang="it-IT"/>
              <a:t>Third </a:t>
            </a:r>
            <a:r>
              <a:rPr lang="it-IT" err="1"/>
              <a:t>level</a:t>
            </a:r>
            <a:endParaRPr lang="it-IT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5CF82A0-249B-2841-ABF6-11C10575EC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4921" y="1404535"/>
            <a:ext cx="19165214" cy="1378422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 sz="5200" b="0"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pic>
        <p:nvPicPr>
          <p:cNvPr id="7" name="Immagine 6" descr="Immagine 6">
            <a:extLst>
              <a:ext uri="{FF2B5EF4-FFF2-40B4-BE49-F238E27FC236}">
                <a16:creationId xmlns:a16="http://schemas.microsoft.com/office/drawing/2014/main" id="{88A7E951-D8DE-4A8C-973D-6854BBE6AE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7555" y="12485472"/>
            <a:ext cx="2239201" cy="514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73768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1375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D652A49F-C02A-46FA-89B2-2079CB02C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6831" y="0"/>
            <a:ext cx="20067170" cy="11527436"/>
          </a:xfrm>
          <a:prstGeom prst="rect">
            <a:avLst/>
          </a:prstGeom>
          <a:gradFill flip="none" rotWithShape="1">
            <a:gsLst>
              <a:gs pos="14000">
                <a:schemeClr val="bg1">
                  <a:alpha val="0"/>
                </a:schemeClr>
              </a:gs>
              <a:gs pos="28000">
                <a:schemeClr val="bg1">
                  <a:alpha val="26000"/>
                </a:schemeClr>
              </a:gs>
              <a:gs pos="54000">
                <a:schemeClr val="bg1">
                  <a:alpha val="0"/>
                </a:schemeClr>
              </a:gs>
            </a:gsLst>
            <a:lin ang="8100000" scaled="1"/>
            <a:tileRect/>
          </a:gradFill>
          <a:effectLst>
            <a:softEdge rad="0"/>
          </a:effectLst>
        </p:spPr>
      </p:pic>
      <p:sp>
        <p:nvSpPr>
          <p:cNvPr id="7" name="Segnaposto contenuto 10">
            <a:extLst>
              <a:ext uri="{FF2B5EF4-FFF2-40B4-BE49-F238E27FC236}">
                <a16:creationId xmlns:a16="http://schemas.microsoft.com/office/drawing/2014/main" id="{F84DC4A2-DA62-41EB-AFA0-BB62AD732C3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191109" y="3088257"/>
            <a:ext cx="19165210" cy="90789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8288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7432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6576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it-IT"/>
              <a:t>Click </a:t>
            </a:r>
            <a:r>
              <a:rPr lang="it-IT" err="1"/>
              <a:t>here</a:t>
            </a:r>
            <a:r>
              <a:rPr lang="it-IT"/>
              <a:t> to </a:t>
            </a:r>
            <a:r>
              <a:rPr lang="it-IT" err="1"/>
              <a:t>edit</a:t>
            </a:r>
            <a:r>
              <a:rPr lang="it-IT"/>
              <a:t> text</a:t>
            </a:r>
          </a:p>
        </p:txBody>
      </p:sp>
      <p:sp>
        <p:nvSpPr>
          <p:cNvPr id="8" name="Segnaposto testo 12">
            <a:extLst>
              <a:ext uri="{FF2B5EF4-FFF2-40B4-BE49-F238E27FC236}">
                <a16:creationId xmlns:a16="http://schemas.microsoft.com/office/drawing/2014/main" id="{B8F8916F-7497-44AB-8597-B85E9E1BC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91105" y="1548802"/>
            <a:ext cx="19165214" cy="127952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8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master </a:t>
            </a:r>
            <a:r>
              <a:rPr lang="it-IT" err="1"/>
              <a:t>subtitle</a:t>
            </a:r>
            <a:endParaRPr lang="it-IT"/>
          </a:p>
        </p:txBody>
      </p:sp>
      <p:pic>
        <p:nvPicPr>
          <p:cNvPr id="6" name="Immagine 6" descr="Immagine 6">
            <a:extLst>
              <a:ext uri="{FF2B5EF4-FFF2-40B4-BE49-F238E27FC236}">
                <a16:creationId xmlns:a16="http://schemas.microsoft.com/office/drawing/2014/main" id="{52B7629E-031C-4B54-9677-3E99D9B3B8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7555" y="12485472"/>
            <a:ext cx="2239201" cy="514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8688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217C6E25-5A6E-AB4F-AC7B-4AD23B931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19873"/>
            <a:ext cx="15219680" cy="11527438"/>
          </a:xfrm>
          <a:prstGeom prst="rect">
            <a:avLst/>
          </a:prstGeom>
          <a:gradFill flip="none" rotWithShape="1">
            <a:gsLst>
              <a:gs pos="14000">
                <a:schemeClr val="bg1">
                  <a:alpha val="0"/>
                </a:schemeClr>
              </a:gs>
              <a:gs pos="28000">
                <a:schemeClr val="bg1">
                  <a:alpha val="26000"/>
                </a:schemeClr>
              </a:gs>
              <a:gs pos="54000">
                <a:schemeClr val="bg1">
                  <a:alpha val="0"/>
                </a:schemeClr>
              </a:gs>
            </a:gsLst>
            <a:lin ang="8100000" scaled="1"/>
            <a:tileRect/>
          </a:gradFill>
          <a:effectLst>
            <a:softEdge rad="0"/>
          </a:effectLst>
        </p:spPr>
      </p:pic>
      <p:sp>
        <p:nvSpPr>
          <p:cNvPr id="6" name="Segnaposto contenuto 10">
            <a:extLst>
              <a:ext uri="{FF2B5EF4-FFF2-40B4-BE49-F238E27FC236}">
                <a16:creationId xmlns:a16="http://schemas.microsoft.com/office/drawing/2014/main" id="{471424FB-DF96-1D40-A3E2-D621690D54F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173857" y="3271521"/>
            <a:ext cx="11662912" cy="86963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8288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7432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6576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it-IT"/>
              <a:t>Click </a:t>
            </a:r>
            <a:r>
              <a:rPr lang="it-IT" err="1"/>
              <a:t>here</a:t>
            </a:r>
            <a:r>
              <a:rPr lang="it-IT"/>
              <a:t> to </a:t>
            </a:r>
            <a:r>
              <a:rPr lang="it-IT" err="1"/>
              <a:t>edit</a:t>
            </a:r>
            <a:r>
              <a:rPr lang="it-IT"/>
              <a:t> text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DAA2A2-7FD3-8C4C-919A-B91B0F562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6393" y="1404534"/>
            <a:ext cx="11680377" cy="167686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 sz="5200" b="0"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pic>
        <p:nvPicPr>
          <p:cNvPr id="4" name="Immagine 3" descr="Immagine che contiene elettronico, circuito&#10;&#10;Descrizione generata automaticamente">
            <a:extLst>
              <a:ext uri="{FF2B5EF4-FFF2-40B4-BE49-F238E27FC236}">
                <a16:creationId xmlns:a16="http://schemas.microsoft.com/office/drawing/2014/main" id="{3CC95B4F-2664-4E1A-8894-265A6C436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64092" y="-3"/>
            <a:ext cx="10419908" cy="13695374"/>
          </a:xfrm>
          <a:prstGeom prst="rect">
            <a:avLst/>
          </a:prstGeom>
        </p:spPr>
      </p:pic>
      <p:pic>
        <p:nvPicPr>
          <p:cNvPr id="8" name="Immagine 6" descr="Immagine 6">
            <a:extLst>
              <a:ext uri="{FF2B5EF4-FFF2-40B4-BE49-F238E27FC236}">
                <a16:creationId xmlns:a16="http://schemas.microsoft.com/office/drawing/2014/main" id="{0F306B6F-EB21-486F-9284-263FD4E7F0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17555" y="12485472"/>
            <a:ext cx="2239201" cy="514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684807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217C6E25-5A6E-AB4F-AC7B-4AD23B931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-3"/>
            <a:ext cx="15219680" cy="11527438"/>
          </a:xfrm>
          <a:prstGeom prst="rect">
            <a:avLst/>
          </a:prstGeom>
          <a:gradFill flip="none" rotWithShape="1">
            <a:gsLst>
              <a:gs pos="14000">
                <a:schemeClr val="bg1">
                  <a:alpha val="0"/>
                </a:schemeClr>
              </a:gs>
              <a:gs pos="28000">
                <a:schemeClr val="bg1">
                  <a:alpha val="26000"/>
                </a:schemeClr>
              </a:gs>
              <a:gs pos="54000">
                <a:schemeClr val="bg1">
                  <a:alpha val="0"/>
                </a:schemeClr>
              </a:gs>
            </a:gsLst>
            <a:lin ang="8100000" scaled="1"/>
            <a:tileRect/>
          </a:gradFill>
          <a:effectLst>
            <a:softEdge rad="0"/>
          </a:effectLst>
        </p:spPr>
      </p:pic>
      <p:sp>
        <p:nvSpPr>
          <p:cNvPr id="6" name="Segnaposto contenuto 10">
            <a:extLst>
              <a:ext uri="{FF2B5EF4-FFF2-40B4-BE49-F238E27FC236}">
                <a16:creationId xmlns:a16="http://schemas.microsoft.com/office/drawing/2014/main" id="{471424FB-DF96-1D40-A3E2-D621690D54F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156604" y="3271521"/>
            <a:ext cx="11680165" cy="86963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8288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7432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6576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it-IT"/>
              <a:t>Click </a:t>
            </a:r>
            <a:r>
              <a:rPr lang="it-IT" err="1"/>
              <a:t>here</a:t>
            </a:r>
            <a:r>
              <a:rPr lang="it-IT"/>
              <a:t> to </a:t>
            </a:r>
            <a:r>
              <a:rPr lang="it-IT" err="1"/>
              <a:t>edit</a:t>
            </a:r>
            <a:r>
              <a:rPr lang="it-IT"/>
              <a:t> text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DAA2A2-7FD3-8C4C-919A-B91B0F562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9115" y="1404534"/>
            <a:ext cx="11697655" cy="167686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 sz="5200" b="0"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2188888-D9D1-4200-8B3B-CD1E16A676D7}"/>
              </a:ext>
            </a:extLst>
          </p:cNvPr>
          <p:cNvSpPr/>
          <p:nvPr userDrawn="1"/>
        </p:nvSpPr>
        <p:spPr>
          <a:xfrm>
            <a:off x="14220964" y="-4"/>
            <a:ext cx="10163036" cy="13716004"/>
          </a:xfrm>
          <a:prstGeom prst="rect">
            <a:avLst/>
          </a:prstGeom>
          <a:solidFill>
            <a:srgbClr val="131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720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E05D1F0-378E-4E58-A48D-15B68D59A7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54351" y="3657600"/>
            <a:ext cx="7410450" cy="65436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>
                <a:solidFill>
                  <a:srgbClr val="F5BA00"/>
                </a:solidFill>
                <a:latin typeface="+mj-lt"/>
              </a:defRPr>
            </a:lvl1pPr>
            <a:lvl2pPr>
              <a:defRPr sz="6000">
                <a:solidFill>
                  <a:srgbClr val="F5BA00"/>
                </a:solidFill>
                <a:latin typeface="+mj-lt"/>
              </a:defRPr>
            </a:lvl2pPr>
            <a:lvl3pPr>
              <a:defRPr sz="6000">
                <a:solidFill>
                  <a:srgbClr val="F5BA00"/>
                </a:solidFill>
                <a:latin typeface="+mj-lt"/>
              </a:defRPr>
            </a:lvl3pPr>
            <a:lvl4pPr>
              <a:defRPr sz="6000">
                <a:solidFill>
                  <a:srgbClr val="F5BA00"/>
                </a:solidFill>
                <a:latin typeface="+mj-lt"/>
              </a:defRPr>
            </a:lvl4pPr>
            <a:lvl5pPr>
              <a:defRPr sz="6000">
                <a:solidFill>
                  <a:srgbClr val="F5BA00"/>
                </a:solidFill>
                <a:latin typeface="+mj-lt"/>
              </a:defRPr>
            </a:lvl5pPr>
          </a:lstStyle>
          <a:p>
            <a:pPr lvl="0"/>
            <a:r>
              <a:rPr lang="en-GB"/>
              <a:t>C</a:t>
            </a:r>
            <a:r>
              <a:rPr lang="it-IT" err="1"/>
              <a:t>lick</a:t>
            </a:r>
            <a:r>
              <a:rPr lang="it-IT"/>
              <a:t> </a:t>
            </a:r>
            <a:r>
              <a:rPr lang="it-IT" err="1"/>
              <a:t>here</a:t>
            </a:r>
            <a:r>
              <a:rPr lang="it-IT"/>
              <a:t> to </a:t>
            </a:r>
            <a:r>
              <a:rPr lang="it-IT" err="1"/>
              <a:t>edit</a:t>
            </a:r>
            <a:r>
              <a:rPr lang="it-IT"/>
              <a:t> the quote</a:t>
            </a:r>
          </a:p>
        </p:txBody>
      </p:sp>
      <p:pic>
        <p:nvPicPr>
          <p:cNvPr id="8" name="Immagine 6" descr="Immagine 6">
            <a:extLst>
              <a:ext uri="{FF2B5EF4-FFF2-40B4-BE49-F238E27FC236}">
                <a16:creationId xmlns:a16="http://schemas.microsoft.com/office/drawing/2014/main" id="{D868F84C-4F5C-4AE6-9733-889C37D4C1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7555" y="12485472"/>
            <a:ext cx="2239201" cy="514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85384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217C6E25-5A6E-AB4F-AC7B-4AD23B931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-3"/>
            <a:ext cx="15219680" cy="11527438"/>
          </a:xfrm>
          <a:prstGeom prst="rect">
            <a:avLst/>
          </a:prstGeom>
          <a:gradFill flip="none" rotWithShape="1">
            <a:gsLst>
              <a:gs pos="14000">
                <a:schemeClr val="bg1">
                  <a:alpha val="0"/>
                </a:schemeClr>
              </a:gs>
              <a:gs pos="28000">
                <a:schemeClr val="bg1">
                  <a:alpha val="26000"/>
                </a:schemeClr>
              </a:gs>
              <a:gs pos="54000">
                <a:schemeClr val="bg1">
                  <a:alpha val="0"/>
                </a:schemeClr>
              </a:gs>
            </a:gsLst>
            <a:lin ang="8100000" scaled="1"/>
            <a:tileRect/>
          </a:gradFill>
          <a:effectLst>
            <a:softEdge rad="0"/>
          </a:effectLst>
        </p:spPr>
      </p:pic>
      <p:sp>
        <p:nvSpPr>
          <p:cNvPr id="6" name="Segnaposto contenuto 10">
            <a:extLst>
              <a:ext uri="{FF2B5EF4-FFF2-40B4-BE49-F238E27FC236}">
                <a16:creationId xmlns:a16="http://schemas.microsoft.com/office/drawing/2014/main" id="{471424FB-DF96-1D40-A3E2-D621690D54F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173857" y="3271521"/>
            <a:ext cx="11662912" cy="86963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8288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7432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6576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it-IT"/>
              <a:t>Click </a:t>
            </a:r>
            <a:r>
              <a:rPr lang="it-IT" err="1"/>
              <a:t>here</a:t>
            </a:r>
            <a:r>
              <a:rPr lang="it-IT"/>
              <a:t> to </a:t>
            </a:r>
            <a:r>
              <a:rPr lang="it-IT" err="1"/>
              <a:t>edit</a:t>
            </a:r>
            <a:r>
              <a:rPr lang="it-IT"/>
              <a:t> text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DAA2A2-7FD3-8C4C-919A-B91B0F562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6393" y="1404534"/>
            <a:ext cx="11680377" cy="167686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 sz="5200" b="0"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6FDF681-CD56-405A-B8B9-B05D0654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20967" y="2"/>
            <a:ext cx="10163034" cy="13716000"/>
          </a:xfrm>
          <a:prstGeom prst="rect">
            <a:avLst/>
          </a:prstGeom>
        </p:spPr>
      </p:pic>
      <p:pic>
        <p:nvPicPr>
          <p:cNvPr id="8" name="Immagine 6" descr="Immagine 6">
            <a:extLst>
              <a:ext uri="{FF2B5EF4-FFF2-40B4-BE49-F238E27FC236}">
                <a16:creationId xmlns:a16="http://schemas.microsoft.com/office/drawing/2014/main" id="{04AFABA3-1A72-4978-B109-7995EF785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17555" y="12485472"/>
            <a:ext cx="2239201" cy="514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18177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Imag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217C6E25-5A6E-AB4F-AC7B-4AD23B931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-3"/>
            <a:ext cx="15219680" cy="11527438"/>
          </a:xfrm>
          <a:prstGeom prst="rect">
            <a:avLst/>
          </a:prstGeom>
          <a:gradFill flip="none" rotWithShape="1">
            <a:gsLst>
              <a:gs pos="14000">
                <a:schemeClr val="bg1">
                  <a:alpha val="0"/>
                </a:schemeClr>
              </a:gs>
              <a:gs pos="28000">
                <a:schemeClr val="bg1">
                  <a:alpha val="26000"/>
                </a:schemeClr>
              </a:gs>
              <a:gs pos="54000">
                <a:schemeClr val="bg1">
                  <a:alpha val="0"/>
                </a:schemeClr>
              </a:gs>
            </a:gsLst>
            <a:lin ang="8100000" scaled="1"/>
            <a:tileRect/>
          </a:gradFill>
          <a:effectLst>
            <a:softEdge rad="0"/>
          </a:effectLst>
        </p:spPr>
      </p:pic>
      <p:sp>
        <p:nvSpPr>
          <p:cNvPr id="6" name="Segnaposto contenuto 10">
            <a:extLst>
              <a:ext uri="{FF2B5EF4-FFF2-40B4-BE49-F238E27FC236}">
                <a16:creationId xmlns:a16="http://schemas.microsoft.com/office/drawing/2014/main" id="{471424FB-DF96-1D40-A3E2-D621690D54F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173857" y="3271521"/>
            <a:ext cx="11662912" cy="86963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8288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7432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6576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it-IT"/>
              <a:t>Click </a:t>
            </a:r>
            <a:r>
              <a:rPr lang="it-IT" err="1"/>
              <a:t>here</a:t>
            </a:r>
            <a:r>
              <a:rPr lang="it-IT"/>
              <a:t> to </a:t>
            </a:r>
            <a:r>
              <a:rPr lang="it-IT" err="1"/>
              <a:t>edit</a:t>
            </a:r>
            <a:r>
              <a:rPr lang="it-IT"/>
              <a:t> text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DAA2A2-7FD3-8C4C-919A-B91B0F562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6393" y="1404534"/>
            <a:ext cx="11680377" cy="167686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 sz="5200" b="0"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pic>
        <p:nvPicPr>
          <p:cNvPr id="4" name="Immagine 3" descr="Immagine che contiene edificio&#10;&#10;Descrizione generata automaticamente">
            <a:extLst>
              <a:ext uri="{FF2B5EF4-FFF2-40B4-BE49-F238E27FC236}">
                <a16:creationId xmlns:a16="http://schemas.microsoft.com/office/drawing/2014/main" id="{0E6DA667-8A58-4199-9167-FEC2032DB9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77555" y="0"/>
            <a:ext cx="10106446" cy="13716000"/>
          </a:xfrm>
          <a:prstGeom prst="rect">
            <a:avLst/>
          </a:prstGeom>
        </p:spPr>
      </p:pic>
      <p:pic>
        <p:nvPicPr>
          <p:cNvPr id="8" name="Immagine 6" descr="Immagine 6">
            <a:extLst>
              <a:ext uri="{FF2B5EF4-FFF2-40B4-BE49-F238E27FC236}">
                <a16:creationId xmlns:a16="http://schemas.microsoft.com/office/drawing/2014/main" id="{0074551B-BE9F-4656-8B65-C3667A89A4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17555" y="12485472"/>
            <a:ext cx="2239201" cy="514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1493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4960A8E6-AF88-3A4F-A047-0B7DB5816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1407" y="0"/>
            <a:ext cx="15252594" cy="11527436"/>
          </a:xfrm>
          <a:prstGeom prst="rect">
            <a:avLst/>
          </a:prstGeom>
          <a:gradFill flip="none" rotWithShape="1">
            <a:gsLst>
              <a:gs pos="14000">
                <a:schemeClr val="bg1">
                  <a:alpha val="0"/>
                </a:schemeClr>
              </a:gs>
              <a:gs pos="28000">
                <a:schemeClr val="bg1">
                  <a:alpha val="26000"/>
                </a:schemeClr>
              </a:gs>
              <a:gs pos="54000">
                <a:schemeClr val="bg1">
                  <a:alpha val="0"/>
                </a:schemeClr>
              </a:gs>
            </a:gsLst>
            <a:lin ang="8100000" scaled="1"/>
            <a:tileRect/>
          </a:gradFill>
          <a:effectLst>
            <a:softEdge rad="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04B3FB-2102-964A-9BB3-5DCBBE223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31406" cy="13716000"/>
          </a:xfrm>
          <a:prstGeom prst="rect">
            <a:avLst/>
          </a:prstGeom>
        </p:spPr>
      </p:pic>
      <p:sp>
        <p:nvSpPr>
          <p:cNvPr id="6" name="Segnaposto contenuto 10">
            <a:extLst>
              <a:ext uri="{FF2B5EF4-FFF2-40B4-BE49-F238E27FC236}">
                <a16:creationId xmlns:a16="http://schemas.microsoft.com/office/drawing/2014/main" id="{471424FB-DF96-1D40-A3E2-D621690D54F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87000" y="3271521"/>
            <a:ext cx="11624094" cy="86963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8288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7432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6576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it-IT"/>
              <a:t>Click </a:t>
            </a:r>
            <a:r>
              <a:rPr lang="it-IT" err="1"/>
              <a:t>here</a:t>
            </a:r>
            <a:r>
              <a:rPr lang="it-IT"/>
              <a:t> to </a:t>
            </a:r>
            <a:r>
              <a:rPr lang="it-IT" err="1"/>
              <a:t>edit</a:t>
            </a:r>
            <a:r>
              <a:rPr lang="it-IT"/>
              <a:t> text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76A53FD-3ED9-5943-AAA8-01408A99C9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0" y="1364828"/>
            <a:ext cx="11624094" cy="167686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 sz="5200" b="0"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pic>
        <p:nvPicPr>
          <p:cNvPr id="8" name="Immagine 6" descr="Immagine 6">
            <a:extLst>
              <a:ext uri="{FF2B5EF4-FFF2-40B4-BE49-F238E27FC236}">
                <a16:creationId xmlns:a16="http://schemas.microsoft.com/office/drawing/2014/main" id="{F15C226D-6FA0-4F25-8BA8-CC445E1EDF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17555" y="12485472"/>
            <a:ext cx="2239201" cy="514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245077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BF07C9B2-85F3-485E-8798-23DACBC621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530"/>
            <a:ext cx="9131406" cy="13716000"/>
          </a:xfrm>
          <a:prstGeom prst="rect">
            <a:avLst/>
          </a:prstGeom>
        </p:spPr>
      </p:pic>
      <p:pic>
        <p:nvPicPr>
          <p:cNvPr id="13" name="Immagine 12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4960A8E6-AF88-3A4F-A047-0B7DB5816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1407" y="0"/>
            <a:ext cx="15252594" cy="11527436"/>
          </a:xfrm>
          <a:prstGeom prst="rect">
            <a:avLst/>
          </a:prstGeom>
          <a:gradFill flip="none" rotWithShape="1">
            <a:gsLst>
              <a:gs pos="14000">
                <a:schemeClr val="bg1">
                  <a:alpha val="0"/>
                </a:schemeClr>
              </a:gs>
              <a:gs pos="28000">
                <a:schemeClr val="bg1">
                  <a:alpha val="26000"/>
                </a:schemeClr>
              </a:gs>
              <a:gs pos="54000">
                <a:schemeClr val="bg1">
                  <a:alpha val="0"/>
                </a:schemeClr>
              </a:gs>
            </a:gsLst>
            <a:lin ang="8100000" scaled="1"/>
            <a:tileRect/>
          </a:gradFill>
          <a:effectLst>
            <a:softEdge rad="0"/>
          </a:effectLst>
        </p:spPr>
      </p:pic>
      <p:sp>
        <p:nvSpPr>
          <p:cNvPr id="6" name="Segnaposto contenuto 10">
            <a:extLst>
              <a:ext uri="{FF2B5EF4-FFF2-40B4-BE49-F238E27FC236}">
                <a16:creationId xmlns:a16="http://schemas.microsoft.com/office/drawing/2014/main" id="{471424FB-DF96-1D40-A3E2-D621690D54F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87000" y="3271521"/>
            <a:ext cx="11624094" cy="86963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8288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7432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6576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it-IT"/>
              <a:t>Click </a:t>
            </a:r>
            <a:r>
              <a:rPr lang="it-IT" err="1"/>
              <a:t>here</a:t>
            </a:r>
            <a:r>
              <a:rPr lang="it-IT"/>
              <a:t> to </a:t>
            </a:r>
            <a:r>
              <a:rPr lang="it-IT" err="1"/>
              <a:t>edit</a:t>
            </a:r>
            <a:r>
              <a:rPr lang="it-IT"/>
              <a:t> text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76A53FD-3ED9-5943-AAA8-01408A99C9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0" y="1364828"/>
            <a:ext cx="11624094" cy="167686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 sz="5200" b="0"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pic>
        <p:nvPicPr>
          <p:cNvPr id="8" name="Immagine 6" descr="Immagine 6">
            <a:extLst>
              <a:ext uri="{FF2B5EF4-FFF2-40B4-BE49-F238E27FC236}">
                <a16:creationId xmlns:a16="http://schemas.microsoft.com/office/drawing/2014/main" id="{FB29634E-9459-4608-966D-E3225AE1BE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17555" y="12485472"/>
            <a:ext cx="2239201" cy="514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719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eaker Introduction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2822473-C711-5140-A512-A4E35587CF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0" y="10210812"/>
            <a:ext cx="10216588" cy="4603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err="1"/>
              <a:t>name@iconsulting.biz</a:t>
            </a:r>
            <a:endParaRPr lang="it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C7FA8E-12F2-694C-A0EE-6B5CE2CB2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6930399"/>
            <a:ext cx="10216588" cy="2632690"/>
          </a:xfrm>
          <a:prstGeom prst="rect">
            <a:avLst/>
          </a:prstGeom>
        </p:spPr>
        <p:txBody>
          <a:bodyPr anchor="ctr" anchorCtr="0"/>
          <a:lstStyle>
            <a:lvl1pPr algn="l">
              <a:defRPr sz="8000" b="0" baseline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Presenter’s name</a:t>
            </a:r>
            <a:endParaRPr lang="it-IT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FB9FCB09-72C2-7C41-8D73-F2A5E80035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790126" y="2"/>
            <a:ext cx="7593872" cy="1371600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20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it-IT"/>
              <a:t>Include </a:t>
            </a:r>
            <a:r>
              <a:rPr lang="it-IT" err="1"/>
              <a:t>presenter’s</a:t>
            </a:r>
            <a:r>
              <a:rPr lang="it-IT"/>
              <a:t> image </a:t>
            </a:r>
            <a:r>
              <a:rPr lang="it-IT" err="1"/>
              <a:t>here</a:t>
            </a:r>
            <a:r>
              <a:rPr lang="it-IT"/>
              <a:t>, </a:t>
            </a:r>
            <a:r>
              <a:rPr lang="it-IT" err="1"/>
              <a:t>it’s</a:t>
            </a:r>
            <a:r>
              <a:rPr lang="it-IT"/>
              <a:t> </a:t>
            </a:r>
            <a:r>
              <a:rPr lang="it-IT" err="1"/>
              <a:t>not</a:t>
            </a:r>
            <a:r>
              <a:rPr lang="it-IT"/>
              <a:t> </a:t>
            </a:r>
            <a:r>
              <a:rPr lang="it-IT" err="1"/>
              <a:t>mandatory</a:t>
            </a:r>
            <a:endParaRPr lang="it-IT"/>
          </a:p>
        </p:txBody>
      </p:sp>
      <p:sp>
        <p:nvSpPr>
          <p:cNvPr id="11" name="Segnaposto testo 9">
            <a:extLst>
              <a:ext uri="{FF2B5EF4-FFF2-40B4-BE49-F238E27FC236}">
                <a16:creationId xmlns:a16="http://schemas.microsoft.com/office/drawing/2014/main" id="{66CFAC3F-866D-224F-8D2F-9CECC14143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1" y="9563100"/>
            <a:ext cx="10217150" cy="6477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8288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7432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65760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it-IT"/>
              <a:t>JOB TITLE GOES HERE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C2F2C18-CFCE-450E-8C1D-8B79B0D5B3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120" y="2205851"/>
            <a:ext cx="2575904" cy="49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48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ielo, esterni, volando&#10;&#10;Descrizione generata automaticamente">
            <a:extLst>
              <a:ext uri="{FF2B5EF4-FFF2-40B4-BE49-F238E27FC236}">
                <a16:creationId xmlns:a16="http://schemas.microsoft.com/office/drawing/2014/main" id="{941CA3E1-3DD1-43A6-92D7-9A350778E4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31406" cy="13716000"/>
          </a:xfrm>
          <a:prstGeom prst="rect">
            <a:avLst/>
          </a:prstGeom>
        </p:spPr>
      </p:pic>
      <p:pic>
        <p:nvPicPr>
          <p:cNvPr id="13" name="Immagine 12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4960A8E6-AF88-3A4F-A047-0B7DB5816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1405" y="19876"/>
            <a:ext cx="15252594" cy="11527436"/>
          </a:xfrm>
          <a:prstGeom prst="rect">
            <a:avLst/>
          </a:prstGeom>
          <a:gradFill flip="none" rotWithShape="1">
            <a:gsLst>
              <a:gs pos="14000">
                <a:schemeClr val="bg1">
                  <a:alpha val="0"/>
                </a:schemeClr>
              </a:gs>
              <a:gs pos="28000">
                <a:schemeClr val="bg1">
                  <a:alpha val="26000"/>
                </a:schemeClr>
              </a:gs>
              <a:gs pos="54000">
                <a:schemeClr val="bg1">
                  <a:alpha val="0"/>
                </a:schemeClr>
              </a:gs>
            </a:gsLst>
            <a:lin ang="8100000" scaled="1"/>
            <a:tileRect/>
          </a:gradFill>
          <a:effectLst>
            <a:softEdge rad="0"/>
          </a:effectLst>
        </p:spPr>
      </p:pic>
      <p:sp>
        <p:nvSpPr>
          <p:cNvPr id="6" name="Segnaposto contenuto 10">
            <a:extLst>
              <a:ext uri="{FF2B5EF4-FFF2-40B4-BE49-F238E27FC236}">
                <a16:creationId xmlns:a16="http://schemas.microsoft.com/office/drawing/2014/main" id="{471424FB-DF96-1D40-A3E2-D621690D54F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86999" y="3271521"/>
            <a:ext cx="11641347" cy="86963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8288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7432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657600" indent="0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it-IT"/>
              <a:t>Click </a:t>
            </a:r>
            <a:r>
              <a:rPr lang="it-IT" err="1"/>
              <a:t>here</a:t>
            </a:r>
            <a:r>
              <a:rPr lang="it-IT"/>
              <a:t> to </a:t>
            </a:r>
            <a:r>
              <a:rPr lang="it-IT" err="1"/>
              <a:t>edit</a:t>
            </a:r>
            <a:r>
              <a:rPr lang="it-IT"/>
              <a:t> text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76A53FD-3ED9-5943-AAA8-01408A99C9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6999" y="1364828"/>
            <a:ext cx="11641347" cy="167686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ct val="100000"/>
              </a:lnSpc>
              <a:defRPr sz="5200" b="0"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pic>
        <p:nvPicPr>
          <p:cNvPr id="9" name="Immagine 6" descr="Immagine 6">
            <a:extLst>
              <a:ext uri="{FF2B5EF4-FFF2-40B4-BE49-F238E27FC236}">
                <a16:creationId xmlns:a16="http://schemas.microsoft.com/office/drawing/2014/main" id="{CEC2B3D7-5527-4915-B283-96CBC67771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17555" y="12485472"/>
            <a:ext cx="2239201" cy="514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215980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49370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_Agenda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edificio, finestra&#10;&#10;Descrizione generata automaticamente">
            <a:extLst>
              <a:ext uri="{FF2B5EF4-FFF2-40B4-BE49-F238E27FC236}">
                <a16:creationId xmlns:a16="http://schemas.microsoft.com/office/drawing/2014/main" id="{49904E09-6F1E-BF4E-B21D-7749A021F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" y="0"/>
            <a:ext cx="24372034" cy="13716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CC7FA8E-12F2-694C-A0EE-6B5CE2CB2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59864" y="5877544"/>
            <a:ext cx="9144000" cy="1960912"/>
          </a:xfrm>
          <a:prstGeom prst="rect">
            <a:avLst/>
          </a:prstGeom>
        </p:spPr>
        <p:txBody>
          <a:bodyPr anchor="ctr" anchorCtr="0"/>
          <a:lstStyle>
            <a:lvl1pPr algn="l">
              <a:defRPr sz="5200" b="0" baseline="0">
                <a:solidFill>
                  <a:srgbClr val="F5BA00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Index</a:t>
            </a:r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59B2639-9E55-2445-9E36-8F5880933D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9864" y="7839076"/>
            <a:ext cx="9144000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it-IT" err="1"/>
              <a:t>What</a:t>
            </a:r>
            <a:r>
              <a:rPr lang="it-IT"/>
              <a:t> </a:t>
            </a:r>
            <a:r>
              <a:rPr lang="it-IT" err="1"/>
              <a:t>you’ll</a:t>
            </a:r>
            <a:r>
              <a:rPr lang="it-IT"/>
              <a:t> </a:t>
            </a:r>
            <a:r>
              <a:rPr lang="it-IT" err="1"/>
              <a:t>find</a:t>
            </a:r>
            <a:r>
              <a:rPr lang="it-IT"/>
              <a:t> in </a:t>
            </a:r>
            <a:r>
              <a:rPr lang="it-IT" err="1"/>
              <a:t>this</a:t>
            </a:r>
            <a:r>
              <a:rPr lang="it-IT"/>
              <a:t> </a:t>
            </a:r>
            <a:r>
              <a:rPr lang="it-IT" err="1"/>
              <a:t>documet</a:t>
            </a:r>
            <a:r>
              <a:rPr lang="it-IT"/>
              <a:t>: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D39126A-A3F6-9C44-8FB7-58FEE8A65C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59864" y="8474076"/>
            <a:ext cx="9144000" cy="3860800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Font typeface="+mj-lt"/>
              <a:buAutoNum type="arabicPeriod"/>
              <a:defRPr sz="24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361950" indent="463550"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sz="24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2pPr>
            <a:lvl3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it-IT" err="1"/>
              <a:t>Section</a:t>
            </a:r>
            <a:endParaRPr lang="it-IT"/>
          </a:p>
          <a:p>
            <a:pPr lvl="0"/>
            <a:r>
              <a:rPr lang="it-IT" err="1"/>
              <a:t>Section</a:t>
            </a:r>
            <a:endParaRPr lang="it-IT"/>
          </a:p>
          <a:p>
            <a:pPr lvl="1"/>
            <a:r>
              <a:rPr lang="it-IT" err="1"/>
              <a:t>Subcategory</a:t>
            </a:r>
            <a:endParaRPr lang="it-IT"/>
          </a:p>
          <a:p>
            <a:pPr lvl="1"/>
            <a:r>
              <a:rPr lang="it-IT" err="1"/>
              <a:t>Subcategory</a:t>
            </a:r>
            <a:endParaRPr lang="it-IT"/>
          </a:p>
          <a:p>
            <a:pPr lvl="0"/>
            <a:r>
              <a:rPr lang="it-IT" err="1"/>
              <a:t>Section</a:t>
            </a:r>
            <a:endParaRPr lang="it-IT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FB0B226-80C9-B646-82FF-0AEC4EAEFC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120" y="2205851"/>
            <a:ext cx="2575904" cy="49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7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137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Quote">
    <p:bg>
      <p:bgPr>
        <a:solidFill>
          <a:srgbClr val="F5B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397F5-1094-4648-BA3C-2BFFB984CB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2983279"/>
            <a:ext cx="18288000" cy="7233382"/>
          </a:xfrm>
          <a:prstGeom prst="rect">
            <a:avLst/>
          </a:prstGeom>
        </p:spPr>
        <p:txBody>
          <a:bodyPr anchor="ctr" anchorCtr="0"/>
          <a:lstStyle>
            <a:lvl1pPr algn="ctr">
              <a:defRPr sz="9000" b="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it-IT"/>
              <a:t>Click </a:t>
            </a:r>
            <a:r>
              <a:rPr lang="it-IT" err="1"/>
              <a:t>here</a:t>
            </a:r>
            <a:r>
              <a:rPr lang="it-IT"/>
              <a:t> to </a:t>
            </a:r>
            <a:r>
              <a:rPr lang="it-IT" err="1"/>
              <a:t>edit</a:t>
            </a:r>
            <a:r>
              <a:rPr lang="it-IT"/>
              <a:t> </a:t>
            </a:r>
            <a:br>
              <a:rPr lang="it-IT"/>
            </a:br>
            <a:r>
              <a:rPr lang="it-IT"/>
              <a:t>the quote.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822473-C711-5140-A512-A4E35587C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1987061"/>
            <a:ext cx="18288000" cy="87923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100" b="1" i="0" cap="all" spc="140" baseline="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pic>
        <p:nvPicPr>
          <p:cNvPr id="5" name="Immagine 7" descr="Immagine 7">
            <a:extLst>
              <a:ext uri="{FF2B5EF4-FFF2-40B4-BE49-F238E27FC236}">
                <a16:creationId xmlns:a16="http://schemas.microsoft.com/office/drawing/2014/main" id="{3BE08FA3-7FD7-4BFE-817C-5FEA0A1DD3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19300" y="12485621"/>
            <a:ext cx="2238552" cy="5140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70333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137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eneric Photographic Section Title 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pioggia, cielo&#10;&#10;Descrizione generata automaticamente">
            <a:extLst>
              <a:ext uri="{FF2B5EF4-FFF2-40B4-BE49-F238E27FC236}">
                <a16:creationId xmlns:a16="http://schemas.microsoft.com/office/drawing/2014/main" id="{C099CAB4-7BF8-4313-9320-2DCA9154D5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55656" y="-3"/>
            <a:ext cx="24439656" cy="1371600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CC7FA8E-12F2-694C-A0EE-6B5CE2CB2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7999" y="4747601"/>
            <a:ext cx="19268302" cy="4220798"/>
          </a:xfrm>
          <a:prstGeom prst="rect">
            <a:avLst/>
          </a:prstGeom>
        </p:spPr>
        <p:txBody>
          <a:bodyPr anchor="ctr" anchorCtr="0"/>
          <a:lstStyle>
            <a:lvl1pPr algn="l">
              <a:defRPr sz="6000" b="0" baseline="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Include a background image and edit title</a:t>
            </a:r>
            <a:endParaRPr lang="it-IT"/>
          </a:p>
        </p:txBody>
      </p:sp>
      <p:pic>
        <p:nvPicPr>
          <p:cNvPr id="5" name="Immagine 6" descr="Immagine 6">
            <a:extLst>
              <a:ext uri="{FF2B5EF4-FFF2-40B4-BE49-F238E27FC236}">
                <a16:creationId xmlns:a16="http://schemas.microsoft.com/office/drawing/2014/main" id="{B42E3B96-73AB-4848-9063-D1D61266AB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7555" y="12485472"/>
            <a:ext cx="2239201" cy="514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1848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137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a_Advisory illustration Section Title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FDCA7BA-02A7-7D42-ADEA-4DAEBBAD1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6341" y="-266701"/>
            <a:ext cx="24600342" cy="139827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709A4-F7A9-1340-9AF7-31931853EA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54659" y="4949827"/>
            <a:ext cx="20874682" cy="3816346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9000" b="0" baseline="0">
                <a:solidFill>
                  <a:srgbClr val="F5BA00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Advisory</a:t>
            </a:r>
            <a:br>
              <a:rPr lang="en-US"/>
            </a:br>
            <a:r>
              <a:rPr lang="en-US"/>
              <a:t>Section title (level 1)</a:t>
            </a:r>
            <a:endParaRPr lang="it-IT"/>
          </a:p>
        </p:txBody>
      </p:sp>
      <p:pic>
        <p:nvPicPr>
          <p:cNvPr id="7" name="Immagine 6" descr="Immagine 6">
            <a:extLst>
              <a:ext uri="{FF2B5EF4-FFF2-40B4-BE49-F238E27FC236}">
                <a16:creationId xmlns:a16="http://schemas.microsoft.com/office/drawing/2014/main" id="{3CAF5A2C-1529-4E55-91CA-F5E1DC1DE3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7555" y="12485472"/>
            <a:ext cx="2239201" cy="514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95516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b_Advisory pattern sub-section Title"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BD2FA57-6797-BA47-81F0-D73ADBFCF4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A709A4-F7A9-1340-9AF7-31931853EA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6118487"/>
            <a:ext cx="18288000" cy="1479026"/>
          </a:xfrm>
          <a:prstGeom prst="rect">
            <a:avLst/>
          </a:prstGeom>
        </p:spPr>
        <p:txBody>
          <a:bodyPr anchor="ctr" anchorCtr="0"/>
          <a:lstStyle>
            <a:lvl1pPr algn="l">
              <a:defRPr sz="5200" b="0" baseline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en-US"/>
              <a:t>Advisory Sub-Section title (level 2)</a:t>
            </a:r>
            <a:endParaRPr lang="it-IT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C51A7CB-D6B9-4661-A426-394F693FDE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0" y="7595338"/>
            <a:ext cx="18288000" cy="19893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69A9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Paragraph under the title</a:t>
            </a:r>
            <a:endParaRPr lang="it-IT"/>
          </a:p>
        </p:txBody>
      </p:sp>
      <p:pic>
        <p:nvPicPr>
          <p:cNvPr id="9" name="Immagine 6" descr="Immagine 6">
            <a:extLst>
              <a:ext uri="{FF2B5EF4-FFF2-40B4-BE49-F238E27FC236}">
                <a16:creationId xmlns:a16="http://schemas.microsoft.com/office/drawing/2014/main" id="{D09980F0-C518-4CAC-A159-6FA3ADAC90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7555" y="12485472"/>
            <a:ext cx="2239201" cy="5142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06332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10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75" r:id="rId3"/>
    <p:sldLayoutId id="2147483673" r:id="rId4"/>
    <p:sldLayoutId id="2147483674" r:id="rId5"/>
    <p:sldLayoutId id="2147483660" r:id="rId6"/>
    <p:sldLayoutId id="2147483669" r:id="rId7"/>
    <p:sldLayoutId id="2147483679" r:id="rId8"/>
    <p:sldLayoutId id="2147483680" r:id="rId9"/>
    <p:sldLayoutId id="2147483691" r:id="rId10"/>
    <p:sldLayoutId id="2147483681" r:id="rId11"/>
    <p:sldLayoutId id="2147483682" r:id="rId12"/>
    <p:sldLayoutId id="2147483692" r:id="rId13"/>
    <p:sldLayoutId id="2147483690" r:id="rId14"/>
    <p:sldLayoutId id="2147483689" r:id="rId15"/>
    <p:sldLayoutId id="2147483693" r:id="rId16"/>
    <p:sldLayoutId id="2147483683" r:id="rId17"/>
    <p:sldLayoutId id="2147483684" r:id="rId18"/>
    <p:sldLayoutId id="2147483694" r:id="rId19"/>
    <p:sldLayoutId id="2147483685" r:id="rId20"/>
    <p:sldLayoutId id="2147483686" r:id="rId21"/>
    <p:sldLayoutId id="2147483695" r:id="rId22"/>
    <p:sldLayoutId id="2147483687" r:id="rId23"/>
    <p:sldLayoutId id="2147483688" r:id="rId24"/>
    <p:sldLayoutId id="2147483696" r:id="rId25"/>
    <p:sldLayoutId id="2147483664" r:id="rId26"/>
    <p:sldLayoutId id="2147483663" r:id="rId27"/>
    <p:sldLayoutId id="2147483697" r:id="rId28"/>
    <p:sldLayoutId id="2147483670" r:id="rId29"/>
    <p:sldLayoutId id="2147483677" r:id="rId30"/>
    <p:sldLayoutId id="2147483698" r:id="rId31"/>
    <p:sldLayoutId id="2147483650" r:id="rId32"/>
    <p:sldLayoutId id="2147483705" r:id="rId33"/>
    <p:sldLayoutId id="2147483704" r:id="rId34"/>
    <p:sldLayoutId id="2147483657" r:id="rId35"/>
    <p:sldLayoutId id="2147483701" r:id="rId36"/>
    <p:sldLayoutId id="2147483700" r:id="rId37"/>
    <p:sldLayoutId id="2147483678" r:id="rId38"/>
    <p:sldLayoutId id="2147483702" r:id="rId39"/>
    <p:sldLayoutId id="2147483703" r:id="rId40"/>
    <p:sldLayoutId id="2147483706" r:id="rId4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1.png"/><Relationship Id="rId7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46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image" Target="../media/image47.png"/><Relationship Id="rId7" Type="http://schemas.openxmlformats.org/officeDocument/2006/relationships/image" Target="../media/image59.png"/><Relationship Id="rId12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8.png"/><Relationship Id="rId11" Type="http://schemas.openxmlformats.org/officeDocument/2006/relationships/image" Target="../media/image49.png"/><Relationship Id="rId5" Type="http://schemas.openxmlformats.org/officeDocument/2006/relationships/image" Target="../media/image57.png"/><Relationship Id="rId10" Type="http://schemas.openxmlformats.org/officeDocument/2006/relationships/image" Target="../media/image48.png"/><Relationship Id="rId4" Type="http://schemas.openxmlformats.org/officeDocument/2006/relationships/image" Target="../media/image51.png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5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6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8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image" Target="../media/image47.png"/><Relationship Id="rId7" Type="http://schemas.openxmlformats.org/officeDocument/2006/relationships/image" Target="../media/image59.png"/><Relationship Id="rId12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57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9" Type="http://schemas.openxmlformats.org/officeDocument/2006/relationships/image" Target="../media/image85.png"/><Relationship Id="rId21" Type="http://schemas.openxmlformats.org/officeDocument/2006/relationships/image" Target="../media/image76.png"/><Relationship Id="rId34" Type="http://schemas.openxmlformats.org/officeDocument/2006/relationships/customXml" Target="../ink/ink16.xml"/><Relationship Id="rId42" Type="http://schemas.openxmlformats.org/officeDocument/2006/relationships/customXml" Target="../ink/ink20.xml"/><Relationship Id="rId47" Type="http://schemas.openxmlformats.org/officeDocument/2006/relationships/image" Target="../media/image89.png"/><Relationship Id="rId50" Type="http://schemas.openxmlformats.org/officeDocument/2006/relationships/customXml" Target="../ink/ink24.xml"/><Relationship Id="rId55" Type="http://schemas.openxmlformats.org/officeDocument/2006/relationships/image" Target="../media/image93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7.xml"/><Relationship Id="rId29" Type="http://schemas.openxmlformats.org/officeDocument/2006/relationships/image" Target="../media/image80.png"/><Relationship Id="rId11" Type="http://schemas.openxmlformats.org/officeDocument/2006/relationships/image" Target="../media/image71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84.png"/><Relationship Id="rId40" Type="http://schemas.openxmlformats.org/officeDocument/2006/relationships/customXml" Target="../ink/ink19.xml"/><Relationship Id="rId45" Type="http://schemas.openxmlformats.org/officeDocument/2006/relationships/image" Target="../media/image88.png"/><Relationship Id="rId53" Type="http://schemas.openxmlformats.org/officeDocument/2006/relationships/image" Target="../media/image92.png"/><Relationship Id="rId5" Type="http://schemas.openxmlformats.org/officeDocument/2006/relationships/image" Target="../media/image68.png"/><Relationship Id="rId10" Type="http://schemas.openxmlformats.org/officeDocument/2006/relationships/customXml" Target="../ink/ink4.xml"/><Relationship Id="rId19" Type="http://schemas.openxmlformats.org/officeDocument/2006/relationships/image" Target="../media/image75.png"/><Relationship Id="rId31" Type="http://schemas.openxmlformats.org/officeDocument/2006/relationships/image" Target="../media/image81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4" Type="http://schemas.openxmlformats.org/officeDocument/2006/relationships/customXml" Target="../ink/ink1.xml"/><Relationship Id="rId9" Type="http://schemas.openxmlformats.org/officeDocument/2006/relationships/image" Target="../media/image70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79.png"/><Relationship Id="rId30" Type="http://schemas.openxmlformats.org/officeDocument/2006/relationships/customXml" Target="../ink/ink14.xml"/><Relationship Id="rId35" Type="http://schemas.openxmlformats.org/officeDocument/2006/relationships/image" Target="../media/image83.png"/><Relationship Id="rId43" Type="http://schemas.openxmlformats.org/officeDocument/2006/relationships/image" Target="../media/image87.png"/><Relationship Id="rId48" Type="http://schemas.openxmlformats.org/officeDocument/2006/relationships/customXml" Target="../ink/ink23.xml"/><Relationship Id="rId8" Type="http://schemas.openxmlformats.org/officeDocument/2006/relationships/customXml" Target="../ink/ink3.xml"/><Relationship Id="rId51" Type="http://schemas.openxmlformats.org/officeDocument/2006/relationships/image" Target="../media/image91.png"/><Relationship Id="rId3" Type="http://schemas.openxmlformats.org/officeDocument/2006/relationships/image" Target="../media/image60.png"/><Relationship Id="rId12" Type="http://schemas.openxmlformats.org/officeDocument/2006/relationships/customXml" Target="../ink/ink5.xml"/><Relationship Id="rId17" Type="http://schemas.openxmlformats.org/officeDocument/2006/relationships/image" Target="../media/image74.png"/><Relationship Id="rId25" Type="http://schemas.openxmlformats.org/officeDocument/2006/relationships/image" Target="../media/image78.png"/><Relationship Id="rId33" Type="http://schemas.openxmlformats.org/officeDocument/2006/relationships/image" Target="../media/image82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20" Type="http://schemas.openxmlformats.org/officeDocument/2006/relationships/customXml" Target="../ink/ink9.xml"/><Relationship Id="rId41" Type="http://schemas.openxmlformats.org/officeDocument/2006/relationships/image" Target="../media/image86.png"/><Relationship Id="rId54" Type="http://schemas.openxmlformats.org/officeDocument/2006/relationships/customXml" Target="../ink/ink26.xml"/><Relationship Id="rId1" Type="http://schemas.openxmlformats.org/officeDocument/2006/relationships/slideLayout" Target="../slideLayouts/slideLayout30.xml"/><Relationship Id="rId6" Type="http://schemas.openxmlformats.org/officeDocument/2006/relationships/customXml" Target="../ink/ink2.xml"/><Relationship Id="rId15" Type="http://schemas.openxmlformats.org/officeDocument/2006/relationships/image" Target="../media/image73.png"/><Relationship Id="rId23" Type="http://schemas.openxmlformats.org/officeDocument/2006/relationships/image" Target="../media/image77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199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268BD0A6-AD2D-47FD-851B-AA9FDA76C9CF}"/>
              </a:ext>
            </a:extLst>
          </p:cNvPr>
          <p:cNvGrpSpPr/>
          <p:nvPr/>
        </p:nvGrpSpPr>
        <p:grpSpPr>
          <a:xfrm>
            <a:off x="1101969" y="914400"/>
            <a:ext cx="21618883" cy="11417385"/>
            <a:chOff x="465268" y="207096"/>
            <a:chExt cx="11104512" cy="6137188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2EB5A909-8376-461F-BE52-8ABC2F2EE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1780" y="207096"/>
              <a:ext cx="10668000" cy="6137188"/>
            </a:xfrm>
            <a:prstGeom prst="rect">
              <a:avLst/>
            </a:prstGeom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5F8D9823-EE79-4A34-B1D0-876CB56F2C2A}"/>
                </a:ext>
              </a:extLst>
            </p:cNvPr>
            <p:cNvSpPr/>
            <p:nvPr/>
          </p:nvSpPr>
          <p:spPr>
            <a:xfrm>
              <a:off x="465268" y="207096"/>
              <a:ext cx="3425372" cy="101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" name="Titolo 3">
            <a:extLst>
              <a:ext uri="{FF2B5EF4-FFF2-40B4-BE49-F238E27FC236}">
                <a16:creationId xmlns:a16="http://schemas.microsoft.com/office/drawing/2014/main" id="{35C6D768-742F-A04C-B3A5-97ED69D39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606" y="1404535"/>
            <a:ext cx="5949481" cy="1378422"/>
          </a:xfrm>
        </p:spPr>
        <p:txBody>
          <a:bodyPr/>
          <a:lstStyle/>
          <a:p>
            <a:r>
              <a:rPr lang="it-IT" dirty="0"/>
              <a:t>Risultati</a:t>
            </a:r>
          </a:p>
        </p:txBody>
      </p:sp>
    </p:spTree>
    <p:extLst>
      <p:ext uri="{BB962C8B-B14F-4D97-AF65-F5344CB8AC3E}">
        <p14:creationId xmlns:p14="http://schemas.microsoft.com/office/powerpoint/2010/main" val="1414608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FD2C592-B253-4983-887C-3BA72167D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393" y="1349670"/>
            <a:ext cx="11680377" cy="1676868"/>
          </a:xfrm>
        </p:spPr>
        <p:txBody>
          <a:bodyPr/>
          <a:lstStyle/>
          <a:p>
            <a:r>
              <a:rPr lang="it-IT"/>
              <a:t>Sfida #2</a:t>
            </a:r>
            <a:br>
              <a:rPr lang="it-IT"/>
            </a:br>
            <a:r>
              <a:rPr lang="it-IT" sz="3200">
                <a:solidFill>
                  <a:schemeClr val="accent4"/>
                </a:solidFill>
                <a:latin typeface="+mn-lt"/>
              </a:rPr>
              <a:t>Misuriamo l’autorevolezza</a:t>
            </a:r>
            <a:endParaRPr lang="it-IT" sz="3200">
              <a:solidFill>
                <a:schemeClr val="accent4"/>
              </a:solidFill>
              <a:highlight>
                <a:srgbClr val="FFFF00"/>
              </a:highlight>
              <a:latin typeface="+mn-lt"/>
            </a:endParaRPr>
          </a:p>
        </p:txBody>
      </p:sp>
      <p:pic>
        <p:nvPicPr>
          <p:cNvPr id="80" name="Immagine 79">
            <a:extLst>
              <a:ext uri="{FF2B5EF4-FFF2-40B4-BE49-F238E27FC236}">
                <a16:creationId xmlns:a16="http://schemas.microsoft.com/office/drawing/2014/main" id="{0501596F-45A1-472A-A374-D5FCF0399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896" y="4214191"/>
            <a:ext cx="8059384" cy="68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81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5C6D768-742F-A04C-B3A5-97ED69D39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606" y="1404535"/>
            <a:ext cx="19120798" cy="1378422"/>
          </a:xfrm>
        </p:spPr>
        <p:txBody>
          <a:bodyPr/>
          <a:lstStyle/>
          <a:p>
            <a:r>
              <a:rPr lang="it-IT"/>
              <a:t>Algoritmo di scoring</a:t>
            </a: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7F2327F7-5440-4300-9270-9302FB6FA1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898" y="9253329"/>
            <a:ext cx="1285354" cy="1273980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A7396B30-DB5A-4A19-89F4-D1C99A5F0D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866" y="10118935"/>
            <a:ext cx="1285354" cy="1273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tangolo con singolo angolo ritagliato 120">
                <a:extLst>
                  <a:ext uri="{FF2B5EF4-FFF2-40B4-BE49-F238E27FC236}">
                    <a16:creationId xmlns:a16="http://schemas.microsoft.com/office/drawing/2014/main" id="{CCD5A86A-9145-45CA-8E11-9F16DDCECDEB}"/>
                  </a:ext>
                </a:extLst>
              </p:cNvPr>
              <p:cNvSpPr/>
              <p:nvPr/>
            </p:nvSpPr>
            <p:spPr>
              <a:xfrm>
                <a:off x="6281405" y="10118935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Rettangolo con singolo angolo ritagliato 120">
                <a:extLst>
                  <a:ext uri="{FF2B5EF4-FFF2-40B4-BE49-F238E27FC236}">
                    <a16:creationId xmlns:a16="http://schemas.microsoft.com/office/drawing/2014/main" id="{CCD5A86A-9145-45CA-8E11-9F16DDCEC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405" y="10118935"/>
                <a:ext cx="528556" cy="508514"/>
              </a:xfrm>
              <a:prstGeom prst="snip1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ttangolo con singolo angolo ritagliato 120">
                <a:extLst>
                  <a:ext uri="{FF2B5EF4-FFF2-40B4-BE49-F238E27FC236}">
                    <a16:creationId xmlns:a16="http://schemas.microsoft.com/office/drawing/2014/main" id="{A1A28A1F-14B0-4B24-80F6-C69499C8E4D4}"/>
                  </a:ext>
                </a:extLst>
              </p:cNvPr>
              <p:cNvSpPr/>
              <p:nvPr/>
            </p:nvSpPr>
            <p:spPr>
              <a:xfrm>
                <a:off x="12497349" y="10951770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Rettangolo con singolo angolo ritagliato 120">
                <a:extLst>
                  <a:ext uri="{FF2B5EF4-FFF2-40B4-BE49-F238E27FC236}">
                    <a16:creationId xmlns:a16="http://schemas.microsoft.com/office/drawing/2014/main" id="{A1A28A1F-14B0-4B24-80F6-C69499C8E4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7349" y="10951770"/>
                <a:ext cx="528556" cy="508514"/>
              </a:xfrm>
              <a:prstGeom prst="snip1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6828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8A88C13D-CC23-4040-B87C-08D63B3D548A}"/>
              </a:ext>
            </a:extLst>
          </p:cNvPr>
          <p:cNvCxnSpPr>
            <a:cxnSpLocks/>
          </p:cNvCxnSpPr>
          <p:nvPr/>
        </p:nvCxnSpPr>
        <p:spPr>
          <a:xfrm flipV="1">
            <a:off x="7015196" y="4462671"/>
            <a:ext cx="692056" cy="54770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olo 3">
            <a:extLst>
              <a:ext uri="{FF2B5EF4-FFF2-40B4-BE49-F238E27FC236}">
                <a16:creationId xmlns:a16="http://schemas.microsoft.com/office/drawing/2014/main" id="{35C6D768-742F-A04C-B3A5-97ED69D3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Algoritmo di scoring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6CF84B9E-F328-4BC6-85F9-A2402559040B}"/>
              </a:ext>
            </a:extLst>
          </p:cNvPr>
          <p:cNvCxnSpPr>
            <a:cxnSpLocks/>
          </p:cNvCxnSpPr>
          <p:nvPr/>
        </p:nvCxnSpPr>
        <p:spPr>
          <a:xfrm flipH="1" flipV="1">
            <a:off x="12290637" y="7280744"/>
            <a:ext cx="980388" cy="337813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98FACD17-2E49-4B25-A416-3023769BED38}"/>
              </a:ext>
            </a:extLst>
          </p:cNvPr>
          <p:cNvCxnSpPr>
            <a:cxnSpLocks/>
          </p:cNvCxnSpPr>
          <p:nvPr/>
        </p:nvCxnSpPr>
        <p:spPr>
          <a:xfrm flipH="1" flipV="1">
            <a:off x="6937031" y="9945658"/>
            <a:ext cx="5922968" cy="26433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6ACFDFAB-D55F-4E9B-901E-40B7649CAE62}"/>
              </a:ext>
            </a:extLst>
          </p:cNvPr>
          <p:cNvCxnSpPr>
            <a:cxnSpLocks/>
          </p:cNvCxnSpPr>
          <p:nvPr/>
        </p:nvCxnSpPr>
        <p:spPr>
          <a:xfrm flipH="1">
            <a:off x="6958307" y="7441421"/>
            <a:ext cx="1794388" cy="24543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E219D2E-9650-46DC-83D9-982076E5236D}"/>
              </a:ext>
            </a:extLst>
          </p:cNvPr>
          <p:cNvCxnSpPr>
            <a:cxnSpLocks/>
          </p:cNvCxnSpPr>
          <p:nvPr/>
        </p:nvCxnSpPr>
        <p:spPr>
          <a:xfrm flipH="1">
            <a:off x="12940117" y="10814289"/>
            <a:ext cx="329424" cy="16503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80C3B2BA-0266-44A2-8E6B-3A2CABDC0A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474" y="3152336"/>
            <a:ext cx="2007470" cy="20074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tangolo con singolo angolo ritagliato 120">
                <a:extLst>
                  <a:ext uri="{FF2B5EF4-FFF2-40B4-BE49-F238E27FC236}">
                    <a16:creationId xmlns:a16="http://schemas.microsoft.com/office/drawing/2014/main" id="{4922EBC7-E5D0-4A26-BD76-C92BFED304C0}"/>
                  </a:ext>
                </a:extLst>
              </p:cNvPr>
              <p:cNvSpPr/>
              <p:nvPr/>
            </p:nvSpPr>
            <p:spPr>
              <a:xfrm>
                <a:off x="8085000" y="4441581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ttangolo con singolo angolo ritagliato 120">
                <a:extLst>
                  <a:ext uri="{FF2B5EF4-FFF2-40B4-BE49-F238E27FC236}">
                    <a16:creationId xmlns:a16="http://schemas.microsoft.com/office/drawing/2014/main" id="{4922EBC7-E5D0-4A26-BD76-C92BFED304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000" y="4441581"/>
                <a:ext cx="528556" cy="508514"/>
              </a:xfrm>
              <a:prstGeom prst="snip1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7BFBC85B-E7B8-44A1-A753-FB936A128454}"/>
              </a:ext>
            </a:extLst>
          </p:cNvPr>
          <p:cNvCxnSpPr>
            <a:cxnSpLocks/>
          </p:cNvCxnSpPr>
          <p:nvPr/>
        </p:nvCxnSpPr>
        <p:spPr>
          <a:xfrm flipH="1">
            <a:off x="6987166" y="9459439"/>
            <a:ext cx="3554562" cy="40225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0CFA530-43C2-4307-99DF-55D897A44632}"/>
              </a:ext>
            </a:extLst>
          </p:cNvPr>
          <p:cNvCxnSpPr>
            <a:cxnSpLocks/>
          </p:cNvCxnSpPr>
          <p:nvPr/>
        </p:nvCxnSpPr>
        <p:spPr>
          <a:xfrm>
            <a:off x="10541728" y="9459440"/>
            <a:ext cx="2729298" cy="13548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99F7C601-9E8A-460B-9D31-5166B84C8878}"/>
              </a:ext>
            </a:extLst>
          </p:cNvPr>
          <p:cNvCxnSpPr>
            <a:cxnSpLocks/>
          </p:cNvCxnSpPr>
          <p:nvPr/>
        </p:nvCxnSpPr>
        <p:spPr>
          <a:xfrm flipH="1">
            <a:off x="13326449" y="9132692"/>
            <a:ext cx="3072640" cy="15261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1A954259-716D-4A95-8F67-A3078F15E6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369" y="6606157"/>
            <a:ext cx="1470536" cy="1470536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375F3F9A-63CF-4B6B-B6E6-98109CDA53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031" y="8649001"/>
            <a:ext cx="1470536" cy="1470536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AD845B77-8B06-4491-9EAE-2E170C6705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251" y="8382381"/>
            <a:ext cx="1470536" cy="1470536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33ADDD9A-664B-4C8A-B0A2-2E9E65DBE9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851" y="11811955"/>
            <a:ext cx="1470536" cy="1470536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9D91B7EA-C29C-4825-A9DC-67B397AE2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81" y="6636643"/>
            <a:ext cx="1470536" cy="1470536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7F2327F7-5440-4300-9270-9302FB6FA1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898" y="9253329"/>
            <a:ext cx="1285354" cy="1273980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A7396B30-DB5A-4A19-89F4-D1C99A5F0D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866" y="10118935"/>
            <a:ext cx="1285354" cy="1273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tangolo con singolo angolo ritagliato 120">
                <a:extLst>
                  <a:ext uri="{FF2B5EF4-FFF2-40B4-BE49-F238E27FC236}">
                    <a16:creationId xmlns:a16="http://schemas.microsoft.com/office/drawing/2014/main" id="{BDFD092C-109A-483E-94A9-D7E3824C2160}"/>
                  </a:ext>
                </a:extLst>
              </p:cNvPr>
              <p:cNvSpPr/>
              <p:nvPr/>
            </p:nvSpPr>
            <p:spPr>
              <a:xfrm>
                <a:off x="12619909" y="7519046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Rettangolo con singolo angolo ritagliato 120">
                <a:extLst>
                  <a:ext uri="{FF2B5EF4-FFF2-40B4-BE49-F238E27FC236}">
                    <a16:creationId xmlns:a16="http://schemas.microsoft.com/office/drawing/2014/main" id="{BDFD092C-109A-483E-94A9-D7E3824C21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9909" y="7519046"/>
                <a:ext cx="528556" cy="508514"/>
              </a:xfrm>
              <a:prstGeom prst="snip1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ttangolo con singolo angolo ritagliato 120">
                <a:extLst>
                  <a:ext uri="{FF2B5EF4-FFF2-40B4-BE49-F238E27FC236}">
                    <a16:creationId xmlns:a16="http://schemas.microsoft.com/office/drawing/2014/main" id="{2DB25F78-C397-4F50-A8BC-53E9921FB182}"/>
                  </a:ext>
                </a:extLst>
              </p:cNvPr>
              <p:cNvSpPr/>
              <p:nvPr/>
            </p:nvSpPr>
            <p:spPr>
              <a:xfrm>
                <a:off x="9102002" y="7579825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0" name="Rettangolo con singolo angolo ritagliato 120">
                <a:extLst>
                  <a:ext uri="{FF2B5EF4-FFF2-40B4-BE49-F238E27FC236}">
                    <a16:creationId xmlns:a16="http://schemas.microsoft.com/office/drawing/2014/main" id="{2DB25F78-C397-4F50-A8BC-53E9921FB1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002" y="7579825"/>
                <a:ext cx="528556" cy="508514"/>
              </a:xfrm>
              <a:prstGeom prst="snip1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tangolo con singolo angolo ritagliato 120">
                <a:extLst>
                  <a:ext uri="{FF2B5EF4-FFF2-40B4-BE49-F238E27FC236}">
                    <a16:creationId xmlns:a16="http://schemas.microsoft.com/office/drawing/2014/main" id="{CCD5A86A-9145-45CA-8E11-9F16DDCECDEB}"/>
                  </a:ext>
                </a:extLst>
              </p:cNvPr>
              <p:cNvSpPr/>
              <p:nvPr/>
            </p:nvSpPr>
            <p:spPr>
              <a:xfrm>
                <a:off x="6281405" y="10118935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Rettangolo con singolo angolo ritagliato 120">
                <a:extLst>
                  <a:ext uri="{FF2B5EF4-FFF2-40B4-BE49-F238E27FC236}">
                    <a16:creationId xmlns:a16="http://schemas.microsoft.com/office/drawing/2014/main" id="{CCD5A86A-9145-45CA-8E11-9F16DDCEC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405" y="10118935"/>
                <a:ext cx="528556" cy="508514"/>
              </a:xfrm>
              <a:prstGeom prst="snip1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ttangolo con singolo angolo ritagliato 120">
                <a:extLst>
                  <a:ext uri="{FF2B5EF4-FFF2-40B4-BE49-F238E27FC236}">
                    <a16:creationId xmlns:a16="http://schemas.microsoft.com/office/drawing/2014/main" id="{A1A28A1F-14B0-4B24-80F6-C69499C8E4D4}"/>
                  </a:ext>
                </a:extLst>
              </p:cNvPr>
              <p:cNvSpPr/>
              <p:nvPr/>
            </p:nvSpPr>
            <p:spPr>
              <a:xfrm>
                <a:off x="12497349" y="10951770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Rettangolo con singolo angolo ritagliato 120">
                <a:extLst>
                  <a:ext uri="{FF2B5EF4-FFF2-40B4-BE49-F238E27FC236}">
                    <a16:creationId xmlns:a16="http://schemas.microsoft.com/office/drawing/2014/main" id="{A1A28A1F-14B0-4B24-80F6-C69499C8E4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7349" y="10951770"/>
                <a:ext cx="528556" cy="508514"/>
              </a:xfrm>
              <a:prstGeom prst="snip1Rect">
                <a:avLst/>
              </a:prstGeom>
              <a:blipFill>
                <a:blip r:embed="rId8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ttangolo con singolo angolo ritagliato 120">
                <a:extLst>
                  <a:ext uri="{FF2B5EF4-FFF2-40B4-BE49-F238E27FC236}">
                    <a16:creationId xmlns:a16="http://schemas.microsoft.com/office/drawing/2014/main" id="{A68D2A80-3093-44BB-99D5-1CE31AD9BC69}"/>
                  </a:ext>
                </a:extLst>
              </p:cNvPr>
              <p:cNvSpPr/>
              <p:nvPr/>
            </p:nvSpPr>
            <p:spPr>
              <a:xfrm>
                <a:off x="13250778" y="12679622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3" name="Rettangolo con singolo angolo ritagliato 120">
                <a:extLst>
                  <a:ext uri="{FF2B5EF4-FFF2-40B4-BE49-F238E27FC236}">
                    <a16:creationId xmlns:a16="http://schemas.microsoft.com/office/drawing/2014/main" id="{A68D2A80-3093-44BB-99D5-1CE31AD9B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0778" y="12679622"/>
                <a:ext cx="528556" cy="508514"/>
              </a:xfrm>
              <a:prstGeom prst="snip1Rect">
                <a:avLst/>
              </a:prstGeom>
              <a:blipFill>
                <a:blip r:embed="rId9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tangolo con singolo angolo ritagliato 120">
                <a:extLst>
                  <a:ext uri="{FF2B5EF4-FFF2-40B4-BE49-F238E27FC236}">
                    <a16:creationId xmlns:a16="http://schemas.microsoft.com/office/drawing/2014/main" id="{AC80CD23-6DE5-47C7-9C5B-DB603118D9FE}"/>
                  </a:ext>
                </a:extLst>
              </p:cNvPr>
              <p:cNvSpPr/>
              <p:nvPr/>
            </p:nvSpPr>
            <p:spPr>
              <a:xfrm>
                <a:off x="16629231" y="9253329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4" name="Rettangolo con singolo angolo ritagliato 120">
                <a:extLst>
                  <a:ext uri="{FF2B5EF4-FFF2-40B4-BE49-F238E27FC236}">
                    <a16:creationId xmlns:a16="http://schemas.microsoft.com/office/drawing/2014/main" id="{AC80CD23-6DE5-47C7-9C5B-DB603118D9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9231" y="9253329"/>
                <a:ext cx="528556" cy="508514"/>
              </a:xfrm>
              <a:prstGeom prst="snip1Rect">
                <a:avLst/>
              </a:prstGeom>
              <a:blipFill>
                <a:blip r:embed="rId10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tangolo con singolo angolo ritagliato 120">
                <a:extLst>
                  <a:ext uri="{FF2B5EF4-FFF2-40B4-BE49-F238E27FC236}">
                    <a16:creationId xmlns:a16="http://schemas.microsoft.com/office/drawing/2014/main" id="{6F7D0E6F-2979-4458-B413-CBAFB9CF8589}"/>
                  </a:ext>
                </a:extLst>
              </p:cNvPr>
              <p:cNvSpPr/>
              <p:nvPr/>
            </p:nvSpPr>
            <p:spPr>
              <a:xfrm>
                <a:off x="10507592" y="9607438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ttangolo con singolo angolo ritagliato 120">
                <a:extLst>
                  <a:ext uri="{FF2B5EF4-FFF2-40B4-BE49-F238E27FC236}">
                    <a16:creationId xmlns:a16="http://schemas.microsoft.com/office/drawing/2014/main" id="{6F7D0E6F-2979-4458-B413-CBAFB9CF85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592" y="9607438"/>
                <a:ext cx="528556" cy="508514"/>
              </a:xfrm>
              <a:prstGeom prst="snip1Rect">
                <a:avLst/>
              </a:prstGeom>
              <a:blipFill>
                <a:blip r:embed="rId11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3425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746B007E-FC94-4D38-BB85-5526848ADF2C}"/>
              </a:ext>
            </a:extLst>
          </p:cNvPr>
          <p:cNvCxnSpPr>
            <a:cxnSpLocks/>
          </p:cNvCxnSpPr>
          <p:nvPr/>
        </p:nvCxnSpPr>
        <p:spPr>
          <a:xfrm flipH="1" flipV="1">
            <a:off x="8085000" y="4174769"/>
            <a:ext cx="2612076" cy="7333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9466E4EA-3B84-49FC-94EF-9A626B521FEB}"/>
              </a:ext>
            </a:extLst>
          </p:cNvPr>
          <p:cNvCxnSpPr>
            <a:cxnSpLocks/>
          </p:cNvCxnSpPr>
          <p:nvPr/>
        </p:nvCxnSpPr>
        <p:spPr>
          <a:xfrm flipH="1">
            <a:off x="10683555" y="3554891"/>
            <a:ext cx="2176444" cy="140064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magine 42">
            <a:extLst>
              <a:ext uri="{FF2B5EF4-FFF2-40B4-BE49-F238E27FC236}">
                <a16:creationId xmlns:a16="http://schemas.microsoft.com/office/drawing/2014/main" id="{2F2E306A-0C9D-4198-8F2F-8A426546F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998" y="4343637"/>
            <a:ext cx="1285354" cy="1273980"/>
          </a:xfrm>
          <a:prstGeom prst="rect">
            <a:avLst/>
          </a:prstGeom>
        </p:spPr>
      </p:pic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6ABB640E-86A8-4DB3-B2E1-553DC0BC5BEC}"/>
              </a:ext>
            </a:extLst>
          </p:cNvPr>
          <p:cNvCxnSpPr>
            <a:cxnSpLocks/>
          </p:cNvCxnSpPr>
          <p:nvPr/>
        </p:nvCxnSpPr>
        <p:spPr>
          <a:xfrm flipV="1">
            <a:off x="7015196" y="4462671"/>
            <a:ext cx="692056" cy="54770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olo 3">
            <a:extLst>
              <a:ext uri="{FF2B5EF4-FFF2-40B4-BE49-F238E27FC236}">
                <a16:creationId xmlns:a16="http://schemas.microsoft.com/office/drawing/2014/main" id="{35C6D768-742F-A04C-B3A5-97ED69D3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Algoritmo di scoring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BECD4DAC-BD19-4F4A-9B97-FCC394CF2430}"/>
              </a:ext>
            </a:extLst>
          </p:cNvPr>
          <p:cNvCxnSpPr>
            <a:cxnSpLocks/>
          </p:cNvCxnSpPr>
          <p:nvPr/>
        </p:nvCxnSpPr>
        <p:spPr>
          <a:xfrm flipV="1">
            <a:off x="8838783" y="4803631"/>
            <a:ext cx="6294244" cy="25362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6CF84B9E-F328-4BC6-85F9-A2402559040B}"/>
              </a:ext>
            </a:extLst>
          </p:cNvPr>
          <p:cNvCxnSpPr>
            <a:cxnSpLocks/>
          </p:cNvCxnSpPr>
          <p:nvPr/>
        </p:nvCxnSpPr>
        <p:spPr>
          <a:xfrm flipH="1" flipV="1">
            <a:off x="12290637" y="7280744"/>
            <a:ext cx="980388" cy="337813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98FACD17-2E49-4B25-A416-3023769BED38}"/>
              </a:ext>
            </a:extLst>
          </p:cNvPr>
          <p:cNvCxnSpPr>
            <a:cxnSpLocks/>
          </p:cNvCxnSpPr>
          <p:nvPr/>
        </p:nvCxnSpPr>
        <p:spPr>
          <a:xfrm flipH="1" flipV="1">
            <a:off x="6937031" y="9945658"/>
            <a:ext cx="5922968" cy="26433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6ACFDFAB-D55F-4E9B-901E-40B7649CAE62}"/>
              </a:ext>
            </a:extLst>
          </p:cNvPr>
          <p:cNvCxnSpPr>
            <a:cxnSpLocks/>
          </p:cNvCxnSpPr>
          <p:nvPr/>
        </p:nvCxnSpPr>
        <p:spPr>
          <a:xfrm flipH="1">
            <a:off x="6958307" y="7441421"/>
            <a:ext cx="1794388" cy="24543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E219D2E-9650-46DC-83D9-982076E5236D}"/>
              </a:ext>
            </a:extLst>
          </p:cNvPr>
          <p:cNvCxnSpPr>
            <a:cxnSpLocks/>
          </p:cNvCxnSpPr>
          <p:nvPr/>
        </p:nvCxnSpPr>
        <p:spPr>
          <a:xfrm flipH="1">
            <a:off x="12940117" y="10814289"/>
            <a:ext cx="329424" cy="16503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80C3B2BA-0266-44A2-8E6B-3A2CABDC0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474" y="3152336"/>
            <a:ext cx="2007470" cy="20074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tangolo con singolo angolo ritagliato 120">
                <a:extLst>
                  <a:ext uri="{FF2B5EF4-FFF2-40B4-BE49-F238E27FC236}">
                    <a16:creationId xmlns:a16="http://schemas.microsoft.com/office/drawing/2014/main" id="{4922EBC7-E5D0-4A26-BD76-C92BFED304C0}"/>
                  </a:ext>
                </a:extLst>
              </p:cNvPr>
              <p:cNvSpPr/>
              <p:nvPr/>
            </p:nvSpPr>
            <p:spPr>
              <a:xfrm>
                <a:off x="8085000" y="4441581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ttangolo con singolo angolo ritagliato 120">
                <a:extLst>
                  <a:ext uri="{FF2B5EF4-FFF2-40B4-BE49-F238E27FC236}">
                    <a16:creationId xmlns:a16="http://schemas.microsoft.com/office/drawing/2014/main" id="{4922EBC7-E5D0-4A26-BD76-C92BFED304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000" y="4441581"/>
                <a:ext cx="528556" cy="508514"/>
              </a:xfrm>
              <a:prstGeom prst="snip1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7BFBC85B-E7B8-44A1-A753-FB936A128454}"/>
              </a:ext>
            </a:extLst>
          </p:cNvPr>
          <p:cNvCxnSpPr>
            <a:cxnSpLocks/>
          </p:cNvCxnSpPr>
          <p:nvPr/>
        </p:nvCxnSpPr>
        <p:spPr>
          <a:xfrm flipH="1">
            <a:off x="6987166" y="9459439"/>
            <a:ext cx="3554562" cy="40225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0CFA530-43C2-4307-99DF-55D897A44632}"/>
              </a:ext>
            </a:extLst>
          </p:cNvPr>
          <p:cNvCxnSpPr>
            <a:cxnSpLocks/>
          </p:cNvCxnSpPr>
          <p:nvPr/>
        </p:nvCxnSpPr>
        <p:spPr>
          <a:xfrm>
            <a:off x="10541728" y="9459440"/>
            <a:ext cx="2729298" cy="13548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99F7C601-9E8A-460B-9D31-5166B84C8878}"/>
              </a:ext>
            </a:extLst>
          </p:cNvPr>
          <p:cNvCxnSpPr>
            <a:cxnSpLocks/>
          </p:cNvCxnSpPr>
          <p:nvPr/>
        </p:nvCxnSpPr>
        <p:spPr>
          <a:xfrm flipH="1">
            <a:off x="13326449" y="9132692"/>
            <a:ext cx="3072640" cy="15261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9BE07EA6-7D6C-4AF4-A171-FAA6BBBDEF07}"/>
              </a:ext>
            </a:extLst>
          </p:cNvPr>
          <p:cNvCxnSpPr>
            <a:cxnSpLocks/>
          </p:cNvCxnSpPr>
          <p:nvPr/>
        </p:nvCxnSpPr>
        <p:spPr>
          <a:xfrm flipH="1" flipV="1">
            <a:off x="15318855" y="4803630"/>
            <a:ext cx="1080236" cy="428899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B4A4466F-71FE-40DB-A598-DFF891DE19C4}"/>
              </a:ext>
            </a:extLst>
          </p:cNvPr>
          <p:cNvCxnSpPr>
            <a:cxnSpLocks/>
          </p:cNvCxnSpPr>
          <p:nvPr/>
        </p:nvCxnSpPr>
        <p:spPr>
          <a:xfrm flipH="1">
            <a:off x="12349119" y="4811331"/>
            <a:ext cx="2926176" cy="25285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1A954259-716D-4A95-8F67-A3078F15E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369" y="6606157"/>
            <a:ext cx="1470536" cy="1470536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375F3F9A-63CF-4B6B-B6E6-98109CDA53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031" y="8649001"/>
            <a:ext cx="1470536" cy="1470536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AD845B77-8B06-4491-9EAE-2E170C670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251" y="8382381"/>
            <a:ext cx="1470536" cy="1470536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D9AC240A-B1A2-46A8-8A19-311A13E062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6180" y="4174769"/>
            <a:ext cx="1285354" cy="127398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FED0563F-913A-47C0-9E06-7199C8053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849" y="2782957"/>
            <a:ext cx="1470536" cy="1470536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33ADDD9A-664B-4C8A-B0A2-2E9E65DBE9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851" y="11811955"/>
            <a:ext cx="1470536" cy="1470536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9D91B7EA-C29C-4825-A9DC-67B397AE2C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81" y="6636643"/>
            <a:ext cx="1470536" cy="1470536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7F2327F7-5440-4300-9270-9302FB6FA1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898" y="9253329"/>
            <a:ext cx="1285354" cy="1273980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A7396B30-DB5A-4A19-89F4-D1C99A5F0D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866" y="10118935"/>
            <a:ext cx="1285354" cy="1273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tangolo con singolo angolo ritagliato 120">
                <a:extLst>
                  <a:ext uri="{FF2B5EF4-FFF2-40B4-BE49-F238E27FC236}">
                    <a16:creationId xmlns:a16="http://schemas.microsoft.com/office/drawing/2014/main" id="{3CFEEF5F-1F55-4E0B-B235-A08C117BC4EA}"/>
                  </a:ext>
                </a:extLst>
              </p:cNvPr>
              <p:cNvSpPr/>
              <p:nvPr/>
            </p:nvSpPr>
            <p:spPr>
              <a:xfrm>
                <a:off x="10872930" y="5194492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it-IT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ttangolo con singolo angolo ritagliato 120">
                <a:extLst>
                  <a:ext uri="{FF2B5EF4-FFF2-40B4-BE49-F238E27FC236}">
                    <a16:creationId xmlns:a16="http://schemas.microsoft.com/office/drawing/2014/main" id="{3CFEEF5F-1F55-4E0B-B235-A08C117BC4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2930" y="5194492"/>
                <a:ext cx="528556" cy="508514"/>
              </a:xfrm>
              <a:prstGeom prst="snip1Rect">
                <a:avLst/>
              </a:prstGeom>
              <a:blipFill>
                <a:blip r:embed="rId5"/>
                <a:stretch>
                  <a:fillRect r="-10112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ttangolo con singolo angolo ritagliato 120">
                <a:extLst>
                  <a:ext uri="{FF2B5EF4-FFF2-40B4-BE49-F238E27FC236}">
                    <a16:creationId xmlns:a16="http://schemas.microsoft.com/office/drawing/2014/main" id="{1233825D-F4FB-40FD-9333-50D6B2E98294}"/>
                  </a:ext>
                </a:extLst>
              </p:cNvPr>
              <p:cNvSpPr/>
              <p:nvPr/>
            </p:nvSpPr>
            <p:spPr>
              <a:xfrm>
                <a:off x="13146829" y="3670747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Rettangolo con singolo angolo ritagliato 120">
                <a:extLst>
                  <a:ext uri="{FF2B5EF4-FFF2-40B4-BE49-F238E27FC236}">
                    <a16:creationId xmlns:a16="http://schemas.microsoft.com/office/drawing/2014/main" id="{1233825D-F4FB-40FD-9333-50D6B2E98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6829" y="3670747"/>
                <a:ext cx="528556" cy="508514"/>
              </a:xfrm>
              <a:prstGeom prst="snip1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ttangolo con singolo angolo ritagliato 120">
                <a:extLst>
                  <a:ext uri="{FF2B5EF4-FFF2-40B4-BE49-F238E27FC236}">
                    <a16:creationId xmlns:a16="http://schemas.microsoft.com/office/drawing/2014/main" id="{F41D4D1B-C02B-455D-9FA7-83607E544713}"/>
                  </a:ext>
                </a:extLst>
              </p:cNvPr>
              <p:cNvSpPr/>
              <p:nvPr/>
            </p:nvSpPr>
            <p:spPr>
              <a:xfrm>
                <a:off x="15511424" y="5066124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8" name="Rettangolo con singolo angolo ritagliato 120">
                <a:extLst>
                  <a:ext uri="{FF2B5EF4-FFF2-40B4-BE49-F238E27FC236}">
                    <a16:creationId xmlns:a16="http://schemas.microsoft.com/office/drawing/2014/main" id="{F41D4D1B-C02B-455D-9FA7-83607E5447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1424" y="5066124"/>
                <a:ext cx="528556" cy="508514"/>
              </a:xfrm>
              <a:prstGeom prst="snip1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tangolo con singolo angolo ritagliato 120">
                <a:extLst>
                  <a:ext uri="{FF2B5EF4-FFF2-40B4-BE49-F238E27FC236}">
                    <a16:creationId xmlns:a16="http://schemas.microsoft.com/office/drawing/2014/main" id="{BDFD092C-109A-483E-94A9-D7E3824C2160}"/>
                  </a:ext>
                </a:extLst>
              </p:cNvPr>
              <p:cNvSpPr/>
              <p:nvPr/>
            </p:nvSpPr>
            <p:spPr>
              <a:xfrm>
                <a:off x="12619909" y="7519046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Rettangolo con singolo angolo ritagliato 120">
                <a:extLst>
                  <a:ext uri="{FF2B5EF4-FFF2-40B4-BE49-F238E27FC236}">
                    <a16:creationId xmlns:a16="http://schemas.microsoft.com/office/drawing/2014/main" id="{BDFD092C-109A-483E-94A9-D7E3824C21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9909" y="7519046"/>
                <a:ext cx="528556" cy="508514"/>
              </a:xfrm>
              <a:prstGeom prst="snip1Rect">
                <a:avLst/>
              </a:prstGeom>
              <a:blipFill>
                <a:blip r:embed="rId8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ttangolo con singolo angolo ritagliato 120">
                <a:extLst>
                  <a:ext uri="{FF2B5EF4-FFF2-40B4-BE49-F238E27FC236}">
                    <a16:creationId xmlns:a16="http://schemas.microsoft.com/office/drawing/2014/main" id="{2DB25F78-C397-4F50-A8BC-53E9921FB182}"/>
                  </a:ext>
                </a:extLst>
              </p:cNvPr>
              <p:cNvSpPr/>
              <p:nvPr/>
            </p:nvSpPr>
            <p:spPr>
              <a:xfrm>
                <a:off x="9102002" y="7579825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0" name="Rettangolo con singolo angolo ritagliato 120">
                <a:extLst>
                  <a:ext uri="{FF2B5EF4-FFF2-40B4-BE49-F238E27FC236}">
                    <a16:creationId xmlns:a16="http://schemas.microsoft.com/office/drawing/2014/main" id="{2DB25F78-C397-4F50-A8BC-53E9921FB1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002" y="7579825"/>
                <a:ext cx="528556" cy="508514"/>
              </a:xfrm>
              <a:prstGeom prst="snip1Rect">
                <a:avLst/>
              </a:prstGeom>
              <a:blipFill>
                <a:blip r:embed="rId9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tangolo con singolo angolo ritagliato 120">
                <a:extLst>
                  <a:ext uri="{FF2B5EF4-FFF2-40B4-BE49-F238E27FC236}">
                    <a16:creationId xmlns:a16="http://schemas.microsoft.com/office/drawing/2014/main" id="{CCD5A86A-9145-45CA-8E11-9F16DDCECDEB}"/>
                  </a:ext>
                </a:extLst>
              </p:cNvPr>
              <p:cNvSpPr/>
              <p:nvPr/>
            </p:nvSpPr>
            <p:spPr>
              <a:xfrm>
                <a:off x="6281405" y="10118935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Rettangolo con singolo angolo ritagliato 120">
                <a:extLst>
                  <a:ext uri="{FF2B5EF4-FFF2-40B4-BE49-F238E27FC236}">
                    <a16:creationId xmlns:a16="http://schemas.microsoft.com/office/drawing/2014/main" id="{CCD5A86A-9145-45CA-8E11-9F16DDCEC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405" y="10118935"/>
                <a:ext cx="528556" cy="508514"/>
              </a:xfrm>
              <a:prstGeom prst="snip1Rect">
                <a:avLst/>
              </a:prstGeom>
              <a:blipFill>
                <a:blip r:embed="rId10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ttangolo con singolo angolo ritagliato 120">
                <a:extLst>
                  <a:ext uri="{FF2B5EF4-FFF2-40B4-BE49-F238E27FC236}">
                    <a16:creationId xmlns:a16="http://schemas.microsoft.com/office/drawing/2014/main" id="{A1A28A1F-14B0-4B24-80F6-C69499C8E4D4}"/>
                  </a:ext>
                </a:extLst>
              </p:cNvPr>
              <p:cNvSpPr/>
              <p:nvPr/>
            </p:nvSpPr>
            <p:spPr>
              <a:xfrm>
                <a:off x="12497349" y="10951770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Rettangolo con singolo angolo ritagliato 120">
                <a:extLst>
                  <a:ext uri="{FF2B5EF4-FFF2-40B4-BE49-F238E27FC236}">
                    <a16:creationId xmlns:a16="http://schemas.microsoft.com/office/drawing/2014/main" id="{A1A28A1F-14B0-4B24-80F6-C69499C8E4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7349" y="10951770"/>
                <a:ext cx="528556" cy="508514"/>
              </a:xfrm>
              <a:prstGeom prst="snip1Rect">
                <a:avLst/>
              </a:prstGeom>
              <a:blipFill>
                <a:blip r:embed="rId11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ttangolo con singolo angolo ritagliato 120">
                <a:extLst>
                  <a:ext uri="{FF2B5EF4-FFF2-40B4-BE49-F238E27FC236}">
                    <a16:creationId xmlns:a16="http://schemas.microsoft.com/office/drawing/2014/main" id="{A68D2A80-3093-44BB-99D5-1CE31AD9BC69}"/>
                  </a:ext>
                </a:extLst>
              </p:cNvPr>
              <p:cNvSpPr/>
              <p:nvPr/>
            </p:nvSpPr>
            <p:spPr>
              <a:xfrm>
                <a:off x="13250778" y="12679622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3" name="Rettangolo con singolo angolo ritagliato 120">
                <a:extLst>
                  <a:ext uri="{FF2B5EF4-FFF2-40B4-BE49-F238E27FC236}">
                    <a16:creationId xmlns:a16="http://schemas.microsoft.com/office/drawing/2014/main" id="{A68D2A80-3093-44BB-99D5-1CE31AD9B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0778" y="12679622"/>
                <a:ext cx="528556" cy="508514"/>
              </a:xfrm>
              <a:prstGeom prst="snip1Rect">
                <a:avLst/>
              </a:prstGeom>
              <a:blipFill>
                <a:blip r:embed="rId12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tangolo con singolo angolo ritagliato 120">
                <a:extLst>
                  <a:ext uri="{FF2B5EF4-FFF2-40B4-BE49-F238E27FC236}">
                    <a16:creationId xmlns:a16="http://schemas.microsoft.com/office/drawing/2014/main" id="{AC80CD23-6DE5-47C7-9C5B-DB603118D9FE}"/>
                  </a:ext>
                </a:extLst>
              </p:cNvPr>
              <p:cNvSpPr/>
              <p:nvPr/>
            </p:nvSpPr>
            <p:spPr>
              <a:xfrm>
                <a:off x="16629231" y="9253329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4" name="Rettangolo con singolo angolo ritagliato 120">
                <a:extLst>
                  <a:ext uri="{FF2B5EF4-FFF2-40B4-BE49-F238E27FC236}">
                    <a16:creationId xmlns:a16="http://schemas.microsoft.com/office/drawing/2014/main" id="{AC80CD23-6DE5-47C7-9C5B-DB603118D9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9231" y="9253329"/>
                <a:ext cx="528556" cy="508514"/>
              </a:xfrm>
              <a:prstGeom prst="snip1Rect">
                <a:avLst/>
              </a:prstGeom>
              <a:blipFill>
                <a:blip r:embed="rId1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tangolo con singolo angolo ritagliato 120">
                <a:extLst>
                  <a:ext uri="{FF2B5EF4-FFF2-40B4-BE49-F238E27FC236}">
                    <a16:creationId xmlns:a16="http://schemas.microsoft.com/office/drawing/2014/main" id="{E46C4670-5248-4E60-AAD9-FF50A9628EE0}"/>
                  </a:ext>
                </a:extLst>
              </p:cNvPr>
              <p:cNvSpPr/>
              <p:nvPr/>
            </p:nvSpPr>
            <p:spPr>
              <a:xfrm>
                <a:off x="10507592" y="9607438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Rettangolo con singolo angolo ritagliato 120">
                <a:extLst>
                  <a:ext uri="{FF2B5EF4-FFF2-40B4-BE49-F238E27FC236}">
                    <a16:creationId xmlns:a16="http://schemas.microsoft.com/office/drawing/2014/main" id="{E46C4670-5248-4E60-AAD9-FF50A9628E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592" y="9607438"/>
                <a:ext cx="528556" cy="508514"/>
              </a:xfrm>
              <a:prstGeom prst="snip1Rect">
                <a:avLst/>
              </a:prstGeom>
              <a:blipFill>
                <a:blip r:embed="rId14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541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5C6D768-742F-A04C-B3A5-97ED69D3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Algoritmo di scoring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BECD4DAC-BD19-4F4A-9B97-FCC394CF2430}"/>
              </a:ext>
            </a:extLst>
          </p:cNvPr>
          <p:cNvCxnSpPr>
            <a:cxnSpLocks/>
          </p:cNvCxnSpPr>
          <p:nvPr/>
        </p:nvCxnSpPr>
        <p:spPr>
          <a:xfrm flipV="1">
            <a:off x="8838783" y="4803631"/>
            <a:ext cx="6294244" cy="2536220"/>
          </a:xfrm>
          <a:prstGeom prst="straightConnector1">
            <a:avLst/>
          </a:prstGeom>
          <a:ln w="76200">
            <a:solidFill>
              <a:srgbClr val="009A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6CF84B9E-F328-4BC6-85F9-A2402559040B}"/>
              </a:ext>
            </a:extLst>
          </p:cNvPr>
          <p:cNvCxnSpPr>
            <a:cxnSpLocks/>
          </p:cNvCxnSpPr>
          <p:nvPr/>
        </p:nvCxnSpPr>
        <p:spPr>
          <a:xfrm flipH="1" flipV="1">
            <a:off x="12290637" y="7280744"/>
            <a:ext cx="980388" cy="337813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9466E4EA-3B84-49FC-94EF-9A626B521FEB}"/>
              </a:ext>
            </a:extLst>
          </p:cNvPr>
          <p:cNvCxnSpPr>
            <a:cxnSpLocks/>
          </p:cNvCxnSpPr>
          <p:nvPr/>
        </p:nvCxnSpPr>
        <p:spPr>
          <a:xfrm flipH="1">
            <a:off x="10683555" y="3554891"/>
            <a:ext cx="2176444" cy="1400640"/>
          </a:xfrm>
          <a:prstGeom prst="straightConnector1">
            <a:avLst/>
          </a:prstGeom>
          <a:ln w="76200">
            <a:solidFill>
              <a:srgbClr val="009A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98FACD17-2E49-4B25-A416-3023769BED38}"/>
              </a:ext>
            </a:extLst>
          </p:cNvPr>
          <p:cNvCxnSpPr>
            <a:cxnSpLocks/>
          </p:cNvCxnSpPr>
          <p:nvPr/>
        </p:nvCxnSpPr>
        <p:spPr>
          <a:xfrm flipH="1" flipV="1">
            <a:off x="6937031" y="9945658"/>
            <a:ext cx="5922968" cy="26433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6ACFDFAB-D55F-4E9B-901E-40B7649CAE62}"/>
              </a:ext>
            </a:extLst>
          </p:cNvPr>
          <p:cNvCxnSpPr>
            <a:cxnSpLocks/>
          </p:cNvCxnSpPr>
          <p:nvPr/>
        </p:nvCxnSpPr>
        <p:spPr>
          <a:xfrm flipH="1">
            <a:off x="6958307" y="7441421"/>
            <a:ext cx="1794388" cy="24543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E219D2E-9650-46DC-83D9-982076E5236D}"/>
              </a:ext>
            </a:extLst>
          </p:cNvPr>
          <p:cNvCxnSpPr>
            <a:cxnSpLocks/>
          </p:cNvCxnSpPr>
          <p:nvPr/>
        </p:nvCxnSpPr>
        <p:spPr>
          <a:xfrm flipH="1">
            <a:off x="12940117" y="10814289"/>
            <a:ext cx="329424" cy="16503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FFDDDCB-1BE3-4F06-8B56-D33D39592A62}"/>
              </a:ext>
            </a:extLst>
          </p:cNvPr>
          <p:cNvCxnSpPr>
            <a:cxnSpLocks/>
          </p:cNvCxnSpPr>
          <p:nvPr/>
        </p:nvCxnSpPr>
        <p:spPr>
          <a:xfrm flipV="1">
            <a:off x="7015196" y="4462671"/>
            <a:ext cx="692056" cy="547709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17393221-A0C3-48BF-BAD8-A223070E9D22}"/>
              </a:ext>
            </a:extLst>
          </p:cNvPr>
          <p:cNvCxnSpPr>
            <a:cxnSpLocks/>
          </p:cNvCxnSpPr>
          <p:nvPr/>
        </p:nvCxnSpPr>
        <p:spPr>
          <a:xfrm flipH="1" flipV="1">
            <a:off x="8085000" y="4174769"/>
            <a:ext cx="2612076" cy="733344"/>
          </a:xfrm>
          <a:prstGeom prst="straightConnector1">
            <a:avLst/>
          </a:prstGeom>
          <a:ln w="76200">
            <a:solidFill>
              <a:srgbClr val="009A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>
            <a:extLst>
              <a:ext uri="{FF2B5EF4-FFF2-40B4-BE49-F238E27FC236}">
                <a16:creationId xmlns:a16="http://schemas.microsoft.com/office/drawing/2014/main" id="{4CDED791-62D6-415C-AC85-769CFD0F0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998" y="4343637"/>
            <a:ext cx="1285354" cy="127398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0C3B2BA-0266-44A2-8E6B-3A2CABDC0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474" y="3152336"/>
            <a:ext cx="2007470" cy="2007470"/>
          </a:xfrm>
          <a:prstGeom prst="rect">
            <a:avLst/>
          </a:prstGeom>
        </p:spPr>
      </p:pic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7BFBC85B-E7B8-44A1-A753-FB936A128454}"/>
              </a:ext>
            </a:extLst>
          </p:cNvPr>
          <p:cNvCxnSpPr>
            <a:cxnSpLocks/>
          </p:cNvCxnSpPr>
          <p:nvPr/>
        </p:nvCxnSpPr>
        <p:spPr>
          <a:xfrm flipH="1">
            <a:off x="6987166" y="9459439"/>
            <a:ext cx="3554562" cy="40225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0CFA530-43C2-4307-99DF-55D897A44632}"/>
              </a:ext>
            </a:extLst>
          </p:cNvPr>
          <p:cNvCxnSpPr>
            <a:cxnSpLocks/>
          </p:cNvCxnSpPr>
          <p:nvPr/>
        </p:nvCxnSpPr>
        <p:spPr>
          <a:xfrm>
            <a:off x="10541728" y="9459440"/>
            <a:ext cx="2729298" cy="13548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99F7C601-9E8A-460B-9D31-5166B84C8878}"/>
              </a:ext>
            </a:extLst>
          </p:cNvPr>
          <p:cNvCxnSpPr>
            <a:cxnSpLocks/>
          </p:cNvCxnSpPr>
          <p:nvPr/>
        </p:nvCxnSpPr>
        <p:spPr>
          <a:xfrm flipH="1">
            <a:off x="13326449" y="9132692"/>
            <a:ext cx="3072640" cy="15261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9BE07EA6-7D6C-4AF4-A171-FAA6BBBDEF07}"/>
              </a:ext>
            </a:extLst>
          </p:cNvPr>
          <p:cNvCxnSpPr>
            <a:cxnSpLocks/>
          </p:cNvCxnSpPr>
          <p:nvPr/>
        </p:nvCxnSpPr>
        <p:spPr>
          <a:xfrm flipH="1" flipV="1">
            <a:off x="15318855" y="4803630"/>
            <a:ext cx="1080236" cy="4288994"/>
          </a:xfrm>
          <a:prstGeom prst="straightConnector1">
            <a:avLst/>
          </a:prstGeom>
          <a:ln w="76200">
            <a:solidFill>
              <a:srgbClr val="009A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B4A4466F-71FE-40DB-A598-DFF891DE19C4}"/>
              </a:ext>
            </a:extLst>
          </p:cNvPr>
          <p:cNvCxnSpPr>
            <a:cxnSpLocks/>
          </p:cNvCxnSpPr>
          <p:nvPr/>
        </p:nvCxnSpPr>
        <p:spPr>
          <a:xfrm flipH="1">
            <a:off x="12349119" y="4811331"/>
            <a:ext cx="2926176" cy="2528520"/>
          </a:xfrm>
          <a:prstGeom prst="straightConnector1">
            <a:avLst/>
          </a:prstGeom>
          <a:ln w="76200">
            <a:solidFill>
              <a:srgbClr val="009A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1A954259-716D-4A95-8F67-A3078F15E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369" y="6606157"/>
            <a:ext cx="1470536" cy="1470536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375F3F9A-63CF-4B6B-B6E6-98109CDA53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031" y="8649001"/>
            <a:ext cx="1470536" cy="1470536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AD845B77-8B06-4491-9EAE-2E170C670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251" y="8382381"/>
            <a:ext cx="1470536" cy="1470536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D9AC240A-B1A2-46A8-8A19-311A13E062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6180" y="4174769"/>
            <a:ext cx="1285354" cy="127398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FED0563F-913A-47C0-9E06-7199C8053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849" y="2782957"/>
            <a:ext cx="1470536" cy="1470536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33ADDD9A-664B-4C8A-B0A2-2E9E65DBE9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851" y="11811955"/>
            <a:ext cx="1470536" cy="1470536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9D91B7EA-C29C-4825-A9DC-67B397AE2C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81" y="6636643"/>
            <a:ext cx="1470536" cy="1470536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7F2327F7-5440-4300-9270-9302FB6FA1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898" y="9253329"/>
            <a:ext cx="1285354" cy="1273980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A7396B30-DB5A-4A19-89F4-D1C99A5F0D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866" y="10118935"/>
            <a:ext cx="1285354" cy="1273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tangolo con singolo angolo ritagliato 120">
                <a:extLst>
                  <a:ext uri="{FF2B5EF4-FFF2-40B4-BE49-F238E27FC236}">
                    <a16:creationId xmlns:a16="http://schemas.microsoft.com/office/drawing/2014/main" id="{3CFEEF5F-1F55-4E0B-B235-A08C117BC4EA}"/>
                  </a:ext>
                </a:extLst>
              </p:cNvPr>
              <p:cNvSpPr/>
              <p:nvPr/>
            </p:nvSpPr>
            <p:spPr>
              <a:xfrm>
                <a:off x="10872930" y="5194492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it-IT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ttangolo con singolo angolo ritagliato 120">
                <a:extLst>
                  <a:ext uri="{FF2B5EF4-FFF2-40B4-BE49-F238E27FC236}">
                    <a16:creationId xmlns:a16="http://schemas.microsoft.com/office/drawing/2014/main" id="{3CFEEF5F-1F55-4E0B-B235-A08C117BC4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2930" y="5194492"/>
                <a:ext cx="528556" cy="508514"/>
              </a:xfrm>
              <a:prstGeom prst="snip1Rect">
                <a:avLst/>
              </a:prstGeom>
              <a:blipFill>
                <a:blip r:embed="rId4"/>
                <a:stretch>
                  <a:fillRect r="-10112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ttangolo con singolo angolo ritagliato 120">
                <a:extLst>
                  <a:ext uri="{FF2B5EF4-FFF2-40B4-BE49-F238E27FC236}">
                    <a16:creationId xmlns:a16="http://schemas.microsoft.com/office/drawing/2014/main" id="{F41D4D1B-C02B-455D-9FA7-83607E544713}"/>
                  </a:ext>
                </a:extLst>
              </p:cNvPr>
              <p:cNvSpPr/>
              <p:nvPr/>
            </p:nvSpPr>
            <p:spPr>
              <a:xfrm>
                <a:off x="15511424" y="5066124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8" name="Rettangolo con singolo angolo ritagliato 120">
                <a:extLst>
                  <a:ext uri="{FF2B5EF4-FFF2-40B4-BE49-F238E27FC236}">
                    <a16:creationId xmlns:a16="http://schemas.microsoft.com/office/drawing/2014/main" id="{F41D4D1B-C02B-455D-9FA7-83607E5447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1424" y="5066124"/>
                <a:ext cx="528556" cy="508514"/>
              </a:xfrm>
              <a:prstGeom prst="snip1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tangolo con singolo angolo ritagliato 120">
                <a:extLst>
                  <a:ext uri="{FF2B5EF4-FFF2-40B4-BE49-F238E27FC236}">
                    <a16:creationId xmlns:a16="http://schemas.microsoft.com/office/drawing/2014/main" id="{CCD5A86A-9145-45CA-8E11-9F16DDCECDEB}"/>
                  </a:ext>
                </a:extLst>
              </p:cNvPr>
              <p:cNvSpPr/>
              <p:nvPr/>
            </p:nvSpPr>
            <p:spPr>
              <a:xfrm>
                <a:off x="6281405" y="10118935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Rettangolo con singolo angolo ritagliato 120">
                <a:extLst>
                  <a:ext uri="{FF2B5EF4-FFF2-40B4-BE49-F238E27FC236}">
                    <a16:creationId xmlns:a16="http://schemas.microsoft.com/office/drawing/2014/main" id="{CCD5A86A-9145-45CA-8E11-9F16DDCEC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405" y="10118935"/>
                <a:ext cx="528556" cy="508514"/>
              </a:xfrm>
              <a:prstGeom prst="snip1Rect">
                <a:avLst/>
              </a:prstGeom>
              <a:blipFill>
                <a:blip r:embed="rId6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ttangolo con singolo angolo ritagliato 120">
                <a:extLst>
                  <a:ext uri="{FF2B5EF4-FFF2-40B4-BE49-F238E27FC236}">
                    <a16:creationId xmlns:a16="http://schemas.microsoft.com/office/drawing/2014/main" id="{A1A28A1F-14B0-4B24-80F6-C69499C8E4D4}"/>
                  </a:ext>
                </a:extLst>
              </p:cNvPr>
              <p:cNvSpPr/>
              <p:nvPr/>
            </p:nvSpPr>
            <p:spPr>
              <a:xfrm>
                <a:off x="12497349" y="10951770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Rettangolo con singolo angolo ritagliato 120">
                <a:extLst>
                  <a:ext uri="{FF2B5EF4-FFF2-40B4-BE49-F238E27FC236}">
                    <a16:creationId xmlns:a16="http://schemas.microsoft.com/office/drawing/2014/main" id="{A1A28A1F-14B0-4B24-80F6-C69499C8E4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7349" y="10951770"/>
                <a:ext cx="528556" cy="508514"/>
              </a:xfrm>
              <a:prstGeom prst="snip1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ttangolo con singolo angolo ritagliato 120">
                <a:extLst>
                  <a:ext uri="{FF2B5EF4-FFF2-40B4-BE49-F238E27FC236}">
                    <a16:creationId xmlns:a16="http://schemas.microsoft.com/office/drawing/2014/main" id="{A68D2A80-3093-44BB-99D5-1CE31AD9BC69}"/>
                  </a:ext>
                </a:extLst>
              </p:cNvPr>
              <p:cNvSpPr/>
              <p:nvPr/>
            </p:nvSpPr>
            <p:spPr>
              <a:xfrm>
                <a:off x="13250778" y="12679622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3" name="Rettangolo con singolo angolo ritagliato 120">
                <a:extLst>
                  <a:ext uri="{FF2B5EF4-FFF2-40B4-BE49-F238E27FC236}">
                    <a16:creationId xmlns:a16="http://schemas.microsoft.com/office/drawing/2014/main" id="{A68D2A80-3093-44BB-99D5-1CE31AD9B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0778" y="12679622"/>
                <a:ext cx="528556" cy="508514"/>
              </a:xfrm>
              <a:prstGeom prst="snip1Rect">
                <a:avLst/>
              </a:prstGeom>
              <a:blipFill>
                <a:blip r:embed="rId8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tangolo con singolo angolo ritagliato 120">
                <a:extLst>
                  <a:ext uri="{FF2B5EF4-FFF2-40B4-BE49-F238E27FC236}">
                    <a16:creationId xmlns:a16="http://schemas.microsoft.com/office/drawing/2014/main" id="{F8B53472-A385-41F6-A6CC-39C039647FD1}"/>
                  </a:ext>
                </a:extLst>
              </p:cNvPr>
              <p:cNvSpPr/>
              <p:nvPr/>
            </p:nvSpPr>
            <p:spPr>
              <a:xfrm>
                <a:off x="8085000" y="4441581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Rettangolo con singolo angolo ritagliato 120">
                <a:extLst>
                  <a:ext uri="{FF2B5EF4-FFF2-40B4-BE49-F238E27FC236}">
                    <a16:creationId xmlns:a16="http://schemas.microsoft.com/office/drawing/2014/main" id="{F8B53472-A385-41F6-A6CC-39C039647F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000" y="4441581"/>
                <a:ext cx="528556" cy="508514"/>
              </a:xfrm>
              <a:prstGeom prst="snip1Rect">
                <a:avLst/>
              </a:prstGeom>
              <a:blipFill>
                <a:blip r:embed="rId9"/>
                <a:stretch>
                  <a:fillRect l="-12222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tangolo con singolo angolo ritagliato 120">
                <a:extLst>
                  <a:ext uri="{FF2B5EF4-FFF2-40B4-BE49-F238E27FC236}">
                    <a16:creationId xmlns:a16="http://schemas.microsoft.com/office/drawing/2014/main" id="{5174C7E0-D366-4B2F-B375-D79926C480B2}"/>
                  </a:ext>
                </a:extLst>
              </p:cNvPr>
              <p:cNvSpPr/>
              <p:nvPr/>
            </p:nvSpPr>
            <p:spPr>
              <a:xfrm>
                <a:off x="13146829" y="3670747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400" i="1" smtClean="0">
                          <a:solidFill>
                            <a:srgbClr val="172234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it-IT" sz="2400" b="0" i="1" smtClean="0">
                          <a:solidFill>
                            <a:srgbClr val="172234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it-IT" sz="2400">
                  <a:solidFill>
                    <a:srgbClr val="17223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Rettangolo con singolo angolo ritagliato 120">
                <a:extLst>
                  <a:ext uri="{FF2B5EF4-FFF2-40B4-BE49-F238E27FC236}">
                    <a16:creationId xmlns:a16="http://schemas.microsoft.com/office/drawing/2014/main" id="{5174C7E0-D366-4B2F-B375-D79926C480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6829" y="3670747"/>
                <a:ext cx="528556" cy="508514"/>
              </a:xfrm>
              <a:prstGeom prst="snip1Rect">
                <a:avLst/>
              </a:prstGeom>
              <a:blipFill>
                <a:blip r:embed="rId10"/>
                <a:stretch>
                  <a:fillRect l="-7865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tangolo con singolo angolo ritagliato 120">
                <a:extLst>
                  <a:ext uri="{FF2B5EF4-FFF2-40B4-BE49-F238E27FC236}">
                    <a16:creationId xmlns:a16="http://schemas.microsoft.com/office/drawing/2014/main" id="{9CF90D26-E2CB-4CCC-BF40-592327BFA07A}"/>
                  </a:ext>
                </a:extLst>
              </p:cNvPr>
              <p:cNvSpPr/>
              <p:nvPr/>
            </p:nvSpPr>
            <p:spPr>
              <a:xfrm>
                <a:off x="12619909" y="7519046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400" i="1" smtClean="0">
                          <a:solidFill>
                            <a:srgbClr val="172234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it-IT" sz="2400" b="0" i="1" smtClean="0">
                          <a:solidFill>
                            <a:srgbClr val="172234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it-IT" sz="2400">
                  <a:solidFill>
                    <a:srgbClr val="17223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ttangolo con singolo angolo ritagliato 120">
                <a:extLst>
                  <a:ext uri="{FF2B5EF4-FFF2-40B4-BE49-F238E27FC236}">
                    <a16:creationId xmlns:a16="http://schemas.microsoft.com/office/drawing/2014/main" id="{9CF90D26-E2CB-4CCC-BF40-592327BFA0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9909" y="7519046"/>
                <a:ext cx="528556" cy="508514"/>
              </a:xfrm>
              <a:prstGeom prst="snip1Rect">
                <a:avLst/>
              </a:prstGeom>
              <a:blipFill>
                <a:blip r:embed="rId11"/>
                <a:stretch>
                  <a:fillRect l="-6667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tangolo con singolo angolo ritagliato 120">
                <a:extLst>
                  <a:ext uri="{FF2B5EF4-FFF2-40B4-BE49-F238E27FC236}">
                    <a16:creationId xmlns:a16="http://schemas.microsoft.com/office/drawing/2014/main" id="{070263D0-30D8-4A76-B42A-891123D63DB7}"/>
                  </a:ext>
                </a:extLst>
              </p:cNvPr>
              <p:cNvSpPr/>
              <p:nvPr/>
            </p:nvSpPr>
            <p:spPr>
              <a:xfrm>
                <a:off x="9102002" y="7579825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400" i="1" smtClean="0">
                          <a:solidFill>
                            <a:srgbClr val="172234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it-IT" sz="2400" b="0" i="1" smtClean="0">
                          <a:solidFill>
                            <a:srgbClr val="172234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sz="2400">
                  <a:solidFill>
                    <a:srgbClr val="17223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ttangolo con singolo angolo ritagliato 120">
                <a:extLst>
                  <a:ext uri="{FF2B5EF4-FFF2-40B4-BE49-F238E27FC236}">
                    <a16:creationId xmlns:a16="http://schemas.microsoft.com/office/drawing/2014/main" id="{070263D0-30D8-4A76-B42A-891123D63D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002" y="7579825"/>
                <a:ext cx="528556" cy="508514"/>
              </a:xfrm>
              <a:prstGeom prst="snip1Rect">
                <a:avLst/>
              </a:prstGeom>
              <a:blipFill>
                <a:blip r:embed="rId12"/>
                <a:stretch>
                  <a:fillRect l="-7778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ttangolo con singolo angolo ritagliato 120">
                <a:extLst>
                  <a:ext uri="{FF2B5EF4-FFF2-40B4-BE49-F238E27FC236}">
                    <a16:creationId xmlns:a16="http://schemas.microsoft.com/office/drawing/2014/main" id="{C633DB7F-41DE-44D2-93B0-B610544F3133}"/>
                  </a:ext>
                </a:extLst>
              </p:cNvPr>
              <p:cNvSpPr/>
              <p:nvPr/>
            </p:nvSpPr>
            <p:spPr>
              <a:xfrm>
                <a:off x="16629231" y="9253329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400" i="1" smtClean="0">
                          <a:solidFill>
                            <a:srgbClr val="172234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it-IT" sz="2400" b="0" i="1" smtClean="0">
                          <a:solidFill>
                            <a:srgbClr val="172234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it-IT" sz="2400">
                  <a:solidFill>
                    <a:srgbClr val="17223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Rettangolo con singolo angolo ritagliato 120">
                <a:extLst>
                  <a:ext uri="{FF2B5EF4-FFF2-40B4-BE49-F238E27FC236}">
                    <a16:creationId xmlns:a16="http://schemas.microsoft.com/office/drawing/2014/main" id="{C633DB7F-41DE-44D2-93B0-B610544F31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9231" y="9253329"/>
                <a:ext cx="528556" cy="508514"/>
              </a:xfrm>
              <a:prstGeom prst="snip1Rect">
                <a:avLst/>
              </a:prstGeom>
              <a:blipFill>
                <a:blip r:embed="rId13"/>
                <a:stretch>
                  <a:fillRect l="-7778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ttangolo con singolo angolo ritagliato 120">
                <a:extLst>
                  <a:ext uri="{FF2B5EF4-FFF2-40B4-BE49-F238E27FC236}">
                    <a16:creationId xmlns:a16="http://schemas.microsoft.com/office/drawing/2014/main" id="{BD4EDF40-2B59-45BB-805A-6E32DCC115BD}"/>
                  </a:ext>
                </a:extLst>
              </p:cNvPr>
              <p:cNvSpPr/>
              <p:nvPr/>
            </p:nvSpPr>
            <p:spPr>
              <a:xfrm>
                <a:off x="10507592" y="9607438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Rettangolo con singolo angolo ritagliato 120">
                <a:extLst>
                  <a:ext uri="{FF2B5EF4-FFF2-40B4-BE49-F238E27FC236}">
                    <a16:creationId xmlns:a16="http://schemas.microsoft.com/office/drawing/2014/main" id="{BD4EDF40-2B59-45BB-805A-6E32DCC115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592" y="9607438"/>
                <a:ext cx="528556" cy="508514"/>
              </a:xfrm>
              <a:prstGeom prst="snip1Rect">
                <a:avLst/>
              </a:prstGeom>
              <a:blipFill>
                <a:blip r:embed="rId14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8283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6BDC476B-2EA2-4E5D-860F-D81DEE4CF6C6}"/>
              </a:ext>
            </a:extLst>
          </p:cNvPr>
          <p:cNvCxnSpPr>
            <a:cxnSpLocks/>
          </p:cNvCxnSpPr>
          <p:nvPr/>
        </p:nvCxnSpPr>
        <p:spPr>
          <a:xfrm flipV="1">
            <a:off x="7015196" y="4462671"/>
            <a:ext cx="692056" cy="547709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90BE832F-85F8-4E3E-BC91-6C097B9A472E}"/>
              </a:ext>
            </a:extLst>
          </p:cNvPr>
          <p:cNvCxnSpPr>
            <a:cxnSpLocks/>
          </p:cNvCxnSpPr>
          <p:nvPr/>
        </p:nvCxnSpPr>
        <p:spPr>
          <a:xfrm flipH="1" flipV="1">
            <a:off x="8085000" y="4174769"/>
            <a:ext cx="2612076" cy="7333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olo 3">
            <a:extLst>
              <a:ext uri="{FF2B5EF4-FFF2-40B4-BE49-F238E27FC236}">
                <a16:creationId xmlns:a16="http://schemas.microsoft.com/office/drawing/2014/main" id="{35C6D768-742F-A04C-B3A5-97ED69D3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Algoritmo di scoring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BECD4DAC-BD19-4F4A-9B97-FCC394CF2430}"/>
              </a:ext>
            </a:extLst>
          </p:cNvPr>
          <p:cNvCxnSpPr>
            <a:cxnSpLocks/>
          </p:cNvCxnSpPr>
          <p:nvPr/>
        </p:nvCxnSpPr>
        <p:spPr>
          <a:xfrm flipV="1">
            <a:off x="8838783" y="4803631"/>
            <a:ext cx="6294244" cy="25362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6CF84B9E-F328-4BC6-85F9-A2402559040B}"/>
              </a:ext>
            </a:extLst>
          </p:cNvPr>
          <p:cNvCxnSpPr>
            <a:cxnSpLocks/>
          </p:cNvCxnSpPr>
          <p:nvPr/>
        </p:nvCxnSpPr>
        <p:spPr>
          <a:xfrm flipH="1" flipV="1">
            <a:off x="12290637" y="7280744"/>
            <a:ext cx="980388" cy="33781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9466E4EA-3B84-49FC-94EF-9A626B521FEB}"/>
              </a:ext>
            </a:extLst>
          </p:cNvPr>
          <p:cNvCxnSpPr>
            <a:cxnSpLocks/>
          </p:cNvCxnSpPr>
          <p:nvPr/>
        </p:nvCxnSpPr>
        <p:spPr>
          <a:xfrm flipH="1">
            <a:off x="10683555" y="3554891"/>
            <a:ext cx="2176444" cy="140064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98FACD17-2E49-4B25-A416-3023769BED38}"/>
              </a:ext>
            </a:extLst>
          </p:cNvPr>
          <p:cNvCxnSpPr>
            <a:cxnSpLocks/>
          </p:cNvCxnSpPr>
          <p:nvPr/>
        </p:nvCxnSpPr>
        <p:spPr>
          <a:xfrm flipH="1" flipV="1">
            <a:off x="6937031" y="9945658"/>
            <a:ext cx="5922968" cy="26433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6ACFDFAB-D55F-4E9B-901E-40B7649CAE62}"/>
              </a:ext>
            </a:extLst>
          </p:cNvPr>
          <p:cNvCxnSpPr>
            <a:cxnSpLocks/>
          </p:cNvCxnSpPr>
          <p:nvPr/>
        </p:nvCxnSpPr>
        <p:spPr>
          <a:xfrm flipH="1">
            <a:off x="6958307" y="7441421"/>
            <a:ext cx="1794388" cy="24543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E219D2E-9650-46DC-83D9-982076E5236D}"/>
              </a:ext>
            </a:extLst>
          </p:cNvPr>
          <p:cNvCxnSpPr>
            <a:cxnSpLocks/>
          </p:cNvCxnSpPr>
          <p:nvPr/>
        </p:nvCxnSpPr>
        <p:spPr>
          <a:xfrm flipH="1">
            <a:off x="12940117" y="10814289"/>
            <a:ext cx="329424" cy="16503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>
            <a:extLst>
              <a:ext uri="{FF2B5EF4-FFF2-40B4-BE49-F238E27FC236}">
                <a16:creationId xmlns:a16="http://schemas.microsoft.com/office/drawing/2014/main" id="{4CDED791-62D6-415C-AC85-769CFD0F0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998" y="4343637"/>
            <a:ext cx="1285354" cy="127398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0C3B2BA-0266-44A2-8E6B-3A2CABDC0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474" y="3152336"/>
            <a:ext cx="2007470" cy="20074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tangolo con singolo angolo ritagliato 120">
                <a:extLst>
                  <a:ext uri="{FF2B5EF4-FFF2-40B4-BE49-F238E27FC236}">
                    <a16:creationId xmlns:a16="http://schemas.microsoft.com/office/drawing/2014/main" id="{4922EBC7-E5D0-4A26-BD76-C92BFED304C0}"/>
                  </a:ext>
                </a:extLst>
              </p:cNvPr>
              <p:cNvSpPr/>
              <p:nvPr/>
            </p:nvSpPr>
            <p:spPr>
              <a:xfrm>
                <a:off x="8085000" y="4441581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ttangolo con singolo angolo ritagliato 120">
                <a:extLst>
                  <a:ext uri="{FF2B5EF4-FFF2-40B4-BE49-F238E27FC236}">
                    <a16:creationId xmlns:a16="http://schemas.microsoft.com/office/drawing/2014/main" id="{4922EBC7-E5D0-4A26-BD76-C92BFED304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000" y="4441581"/>
                <a:ext cx="528556" cy="508514"/>
              </a:xfrm>
              <a:prstGeom prst="snip1Rect">
                <a:avLst/>
              </a:prstGeom>
              <a:blipFill>
                <a:blip r:embed="rId4"/>
                <a:stretch>
                  <a:fillRect l="-12222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7BFBC85B-E7B8-44A1-A753-FB936A128454}"/>
              </a:ext>
            </a:extLst>
          </p:cNvPr>
          <p:cNvCxnSpPr>
            <a:cxnSpLocks/>
          </p:cNvCxnSpPr>
          <p:nvPr/>
        </p:nvCxnSpPr>
        <p:spPr>
          <a:xfrm flipH="1">
            <a:off x="6987166" y="9459439"/>
            <a:ext cx="3554562" cy="40225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0CFA530-43C2-4307-99DF-55D897A44632}"/>
              </a:ext>
            </a:extLst>
          </p:cNvPr>
          <p:cNvCxnSpPr>
            <a:cxnSpLocks/>
          </p:cNvCxnSpPr>
          <p:nvPr/>
        </p:nvCxnSpPr>
        <p:spPr>
          <a:xfrm>
            <a:off x="10541728" y="9459440"/>
            <a:ext cx="2729298" cy="135485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99F7C601-9E8A-460B-9D31-5166B84C8878}"/>
              </a:ext>
            </a:extLst>
          </p:cNvPr>
          <p:cNvCxnSpPr>
            <a:cxnSpLocks/>
          </p:cNvCxnSpPr>
          <p:nvPr/>
        </p:nvCxnSpPr>
        <p:spPr>
          <a:xfrm flipH="1">
            <a:off x="13326449" y="9132692"/>
            <a:ext cx="3072640" cy="15261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9BE07EA6-7D6C-4AF4-A171-FAA6BBBDEF07}"/>
              </a:ext>
            </a:extLst>
          </p:cNvPr>
          <p:cNvCxnSpPr>
            <a:cxnSpLocks/>
          </p:cNvCxnSpPr>
          <p:nvPr/>
        </p:nvCxnSpPr>
        <p:spPr>
          <a:xfrm flipH="1" flipV="1">
            <a:off x="15318855" y="4803630"/>
            <a:ext cx="1080236" cy="428899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B4A4466F-71FE-40DB-A598-DFF891DE19C4}"/>
              </a:ext>
            </a:extLst>
          </p:cNvPr>
          <p:cNvCxnSpPr>
            <a:cxnSpLocks/>
          </p:cNvCxnSpPr>
          <p:nvPr/>
        </p:nvCxnSpPr>
        <p:spPr>
          <a:xfrm flipH="1">
            <a:off x="12349119" y="4811331"/>
            <a:ext cx="2926176" cy="25285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1A954259-716D-4A95-8F67-A3078F15E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369" y="6606157"/>
            <a:ext cx="1470536" cy="1470536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375F3F9A-63CF-4B6B-B6E6-98109CDA53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031" y="8649001"/>
            <a:ext cx="1470536" cy="1470536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AD845B77-8B06-4491-9EAE-2E170C670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251" y="8382381"/>
            <a:ext cx="1470536" cy="1470536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D9AC240A-B1A2-46A8-8A19-311A13E062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6180" y="4174769"/>
            <a:ext cx="1285354" cy="127398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FED0563F-913A-47C0-9E06-7199C8053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849" y="2782957"/>
            <a:ext cx="1470536" cy="1470536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33ADDD9A-664B-4C8A-B0A2-2E9E65DBE9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4851" y="11811955"/>
            <a:ext cx="1470536" cy="1470536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9D91B7EA-C29C-4825-A9DC-67B397AE2C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81" y="6636643"/>
            <a:ext cx="1470536" cy="1470536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7F2327F7-5440-4300-9270-9302FB6FA1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898" y="9253329"/>
            <a:ext cx="1285354" cy="1273980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A7396B30-DB5A-4A19-89F4-D1C99A5F0D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866" y="10118935"/>
            <a:ext cx="1285354" cy="1273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tangolo con singolo angolo ritagliato 120">
                <a:extLst>
                  <a:ext uri="{FF2B5EF4-FFF2-40B4-BE49-F238E27FC236}">
                    <a16:creationId xmlns:a16="http://schemas.microsoft.com/office/drawing/2014/main" id="{3CFEEF5F-1F55-4E0B-B235-A08C117BC4EA}"/>
                  </a:ext>
                </a:extLst>
              </p:cNvPr>
              <p:cNvSpPr/>
              <p:nvPr/>
            </p:nvSpPr>
            <p:spPr>
              <a:xfrm>
                <a:off x="10872930" y="5194492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it-IT"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ttangolo con singolo angolo ritagliato 120">
                <a:extLst>
                  <a:ext uri="{FF2B5EF4-FFF2-40B4-BE49-F238E27FC236}">
                    <a16:creationId xmlns:a16="http://schemas.microsoft.com/office/drawing/2014/main" id="{3CFEEF5F-1F55-4E0B-B235-A08C117BC4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2930" y="5194492"/>
                <a:ext cx="528556" cy="508514"/>
              </a:xfrm>
              <a:prstGeom prst="snip1Rect">
                <a:avLst/>
              </a:prstGeom>
              <a:blipFill>
                <a:blip r:embed="rId5"/>
                <a:stretch>
                  <a:fillRect r="-10112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ttangolo con singolo angolo ritagliato 120">
                <a:extLst>
                  <a:ext uri="{FF2B5EF4-FFF2-40B4-BE49-F238E27FC236}">
                    <a16:creationId xmlns:a16="http://schemas.microsoft.com/office/drawing/2014/main" id="{1233825D-F4FB-40FD-9333-50D6B2E98294}"/>
                  </a:ext>
                </a:extLst>
              </p:cNvPr>
              <p:cNvSpPr/>
              <p:nvPr/>
            </p:nvSpPr>
            <p:spPr>
              <a:xfrm>
                <a:off x="13146829" y="3670747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400" i="1" smtClean="0">
                          <a:solidFill>
                            <a:srgbClr val="172234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it-IT" sz="2400" b="0" i="1" smtClean="0">
                          <a:solidFill>
                            <a:srgbClr val="172234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it-IT" sz="2400">
                  <a:solidFill>
                    <a:srgbClr val="17223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Rettangolo con singolo angolo ritagliato 120">
                <a:extLst>
                  <a:ext uri="{FF2B5EF4-FFF2-40B4-BE49-F238E27FC236}">
                    <a16:creationId xmlns:a16="http://schemas.microsoft.com/office/drawing/2014/main" id="{1233825D-F4FB-40FD-9333-50D6B2E98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6829" y="3670747"/>
                <a:ext cx="528556" cy="508514"/>
              </a:xfrm>
              <a:prstGeom prst="snip1Rect">
                <a:avLst/>
              </a:prstGeom>
              <a:blipFill>
                <a:blip r:embed="rId6"/>
                <a:stretch>
                  <a:fillRect l="-7865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ttangolo con singolo angolo ritagliato 120">
                <a:extLst>
                  <a:ext uri="{FF2B5EF4-FFF2-40B4-BE49-F238E27FC236}">
                    <a16:creationId xmlns:a16="http://schemas.microsoft.com/office/drawing/2014/main" id="{F41D4D1B-C02B-455D-9FA7-83607E544713}"/>
                  </a:ext>
                </a:extLst>
              </p:cNvPr>
              <p:cNvSpPr/>
              <p:nvPr/>
            </p:nvSpPr>
            <p:spPr>
              <a:xfrm>
                <a:off x="15511424" y="5066124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8" name="Rettangolo con singolo angolo ritagliato 120">
                <a:extLst>
                  <a:ext uri="{FF2B5EF4-FFF2-40B4-BE49-F238E27FC236}">
                    <a16:creationId xmlns:a16="http://schemas.microsoft.com/office/drawing/2014/main" id="{F41D4D1B-C02B-455D-9FA7-83607E5447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1424" y="5066124"/>
                <a:ext cx="528556" cy="508514"/>
              </a:xfrm>
              <a:prstGeom prst="snip1Rect">
                <a:avLst/>
              </a:prstGeom>
              <a:blipFill>
                <a:blip r:embed="rId7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tangolo con singolo angolo ritagliato 120">
                <a:extLst>
                  <a:ext uri="{FF2B5EF4-FFF2-40B4-BE49-F238E27FC236}">
                    <a16:creationId xmlns:a16="http://schemas.microsoft.com/office/drawing/2014/main" id="{BDFD092C-109A-483E-94A9-D7E3824C2160}"/>
                  </a:ext>
                </a:extLst>
              </p:cNvPr>
              <p:cNvSpPr/>
              <p:nvPr/>
            </p:nvSpPr>
            <p:spPr>
              <a:xfrm>
                <a:off x="12619909" y="7519046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400" i="1" smtClean="0">
                          <a:solidFill>
                            <a:srgbClr val="172234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it-IT" sz="2400" b="0" i="1" smtClean="0">
                          <a:solidFill>
                            <a:srgbClr val="172234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it-IT" sz="2400">
                  <a:solidFill>
                    <a:srgbClr val="17223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Rettangolo con singolo angolo ritagliato 120">
                <a:extLst>
                  <a:ext uri="{FF2B5EF4-FFF2-40B4-BE49-F238E27FC236}">
                    <a16:creationId xmlns:a16="http://schemas.microsoft.com/office/drawing/2014/main" id="{BDFD092C-109A-483E-94A9-D7E3824C21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9909" y="7519046"/>
                <a:ext cx="528556" cy="508514"/>
              </a:xfrm>
              <a:prstGeom prst="snip1Rect">
                <a:avLst/>
              </a:prstGeom>
              <a:blipFill>
                <a:blip r:embed="rId8"/>
                <a:stretch>
                  <a:fillRect l="-6667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ttangolo con singolo angolo ritagliato 120">
                <a:extLst>
                  <a:ext uri="{FF2B5EF4-FFF2-40B4-BE49-F238E27FC236}">
                    <a16:creationId xmlns:a16="http://schemas.microsoft.com/office/drawing/2014/main" id="{2DB25F78-C397-4F50-A8BC-53E9921FB182}"/>
                  </a:ext>
                </a:extLst>
              </p:cNvPr>
              <p:cNvSpPr/>
              <p:nvPr/>
            </p:nvSpPr>
            <p:spPr>
              <a:xfrm>
                <a:off x="9102002" y="7579825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400" i="1" smtClean="0">
                          <a:solidFill>
                            <a:srgbClr val="172234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it-IT" sz="2400" b="0" i="1" smtClean="0">
                          <a:solidFill>
                            <a:srgbClr val="172234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it-IT" sz="2400">
                  <a:solidFill>
                    <a:srgbClr val="17223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0" name="Rettangolo con singolo angolo ritagliato 120">
                <a:extLst>
                  <a:ext uri="{FF2B5EF4-FFF2-40B4-BE49-F238E27FC236}">
                    <a16:creationId xmlns:a16="http://schemas.microsoft.com/office/drawing/2014/main" id="{2DB25F78-C397-4F50-A8BC-53E9921FB1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002" y="7579825"/>
                <a:ext cx="528556" cy="508514"/>
              </a:xfrm>
              <a:prstGeom prst="snip1Rect">
                <a:avLst/>
              </a:prstGeom>
              <a:blipFill>
                <a:blip r:embed="rId9"/>
                <a:stretch>
                  <a:fillRect l="-7778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tangolo con singolo angolo ritagliato 120">
                <a:extLst>
                  <a:ext uri="{FF2B5EF4-FFF2-40B4-BE49-F238E27FC236}">
                    <a16:creationId xmlns:a16="http://schemas.microsoft.com/office/drawing/2014/main" id="{CCD5A86A-9145-45CA-8E11-9F16DDCECDEB}"/>
                  </a:ext>
                </a:extLst>
              </p:cNvPr>
              <p:cNvSpPr/>
              <p:nvPr/>
            </p:nvSpPr>
            <p:spPr>
              <a:xfrm>
                <a:off x="6281405" y="10118935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400" b="0" i="1" smtClean="0">
                          <a:solidFill>
                            <a:srgbClr val="172234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i="1">
                          <a:solidFill>
                            <a:srgbClr val="172234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it-IT" sz="2400">
                  <a:solidFill>
                    <a:srgbClr val="17223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Rettangolo con singolo angolo ritagliato 120">
                <a:extLst>
                  <a:ext uri="{FF2B5EF4-FFF2-40B4-BE49-F238E27FC236}">
                    <a16:creationId xmlns:a16="http://schemas.microsoft.com/office/drawing/2014/main" id="{CCD5A86A-9145-45CA-8E11-9F16DDCEC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405" y="10118935"/>
                <a:ext cx="528556" cy="508514"/>
              </a:xfrm>
              <a:prstGeom prst="snip1Rect">
                <a:avLst/>
              </a:prstGeom>
              <a:blipFill>
                <a:blip r:embed="rId10"/>
                <a:stretch>
                  <a:fillRect l="-5556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ttangolo con singolo angolo ritagliato 120">
                <a:extLst>
                  <a:ext uri="{FF2B5EF4-FFF2-40B4-BE49-F238E27FC236}">
                    <a16:creationId xmlns:a16="http://schemas.microsoft.com/office/drawing/2014/main" id="{A1A28A1F-14B0-4B24-80F6-C69499C8E4D4}"/>
                  </a:ext>
                </a:extLst>
              </p:cNvPr>
              <p:cNvSpPr/>
              <p:nvPr/>
            </p:nvSpPr>
            <p:spPr>
              <a:xfrm>
                <a:off x="12497349" y="10951770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400" i="1" smtClean="0">
                          <a:solidFill>
                            <a:srgbClr val="172234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400" b="0" i="1" smtClean="0">
                          <a:solidFill>
                            <a:srgbClr val="172234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it-IT" sz="2400">
                  <a:solidFill>
                    <a:srgbClr val="17223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Rettangolo con singolo angolo ritagliato 120">
                <a:extLst>
                  <a:ext uri="{FF2B5EF4-FFF2-40B4-BE49-F238E27FC236}">
                    <a16:creationId xmlns:a16="http://schemas.microsoft.com/office/drawing/2014/main" id="{A1A28A1F-14B0-4B24-80F6-C69499C8E4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7349" y="10951770"/>
                <a:ext cx="528556" cy="508514"/>
              </a:xfrm>
              <a:prstGeom prst="snip1Rect">
                <a:avLst/>
              </a:prstGeom>
              <a:blipFill>
                <a:blip r:embed="rId11"/>
                <a:stretch>
                  <a:fillRect l="-5556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ttangolo con singolo angolo ritagliato 120">
                <a:extLst>
                  <a:ext uri="{FF2B5EF4-FFF2-40B4-BE49-F238E27FC236}">
                    <a16:creationId xmlns:a16="http://schemas.microsoft.com/office/drawing/2014/main" id="{A68D2A80-3093-44BB-99D5-1CE31AD9BC69}"/>
                  </a:ext>
                </a:extLst>
              </p:cNvPr>
              <p:cNvSpPr/>
              <p:nvPr/>
            </p:nvSpPr>
            <p:spPr>
              <a:xfrm>
                <a:off x="13250778" y="12679622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3" name="Rettangolo con singolo angolo ritagliato 120">
                <a:extLst>
                  <a:ext uri="{FF2B5EF4-FFF2-40B4-BE49-F238E27FC236}">
                    <a16:creationId xmlns:a16="http://schemas.microsoft.com/office/drawing/2014/main" id="{A68D2A80-3093-44BB-99D5-1CE31AD9B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0778" y="12679622"/>
                <a:ext cx="528556" cy="508514"/>
              </a:xfrm>
              <a:prstGeom prst="snip1Rect">
                <a:avLst/>
              </a:prstGeom>
              <a:blipFill>
                <a:blip r:embed="rId12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tangolo con singolo angolo ritagliato 120">
                <a:extLst>
                  <a:ext uri="{FF2B5EF4-FFF2-40B4-BE49-F238E27FC236}">
                    <a16:creationId xmlns:a16="http://schemas.microsoft.com/office/drawing/2014/main" id="{AC80CD23-6DE5-47C7-9C5B-DB603118D9FE}"/>
                  </a:ext>
                </a:extLst>
              </p:cNvPr>
              <p:cNvSpPr/>
              <p:nvPr/>
            </p:nvSpPr>
            <p:spPr>
              <a:xfrm>
                <a:off x="16629231" y="9253329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400" i="1" smtClean="0">
                          <a:solidFill>
                            <a:srgbClr val="172234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it-IT" sz="2400" b="0" i="1" smtClean="0">
                          <a:solidFill>
                            <a:srgbClr val="172234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it-IT" sz="2400">
                  <a:solidFill>
                    <a:srgbClr val="17223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4" name="Rettangolo con singolo angolo ritagliato 120">
                <a:extLst>
                  <a:ext uri="{FF2B5EF4-FFF2-40B4-BE49-F238E27FC236}">
                    <a16:creationId xmlns:a16="http://schemas.microsoft.com/office/drawing/2014/main" id="{AC80CD23-6DE5-47C7-9C5B-DB603118D9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9231" y="9253329"/>
                <a:ext cx="528556" cy="508514"/>
              </a:xfrm>
              <a:prstGeom prst="snip1Rect">
                <a:avLst/>
              </a:prstGeom>
              <a:blipFill>
                <a:blip r:embed="rId13"/>
                <a:stretch>
                  <a:fillRect l="-7778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tangolo con singolo angolo ritagliato 120">
                <a:extLst>
                  <a:ext uri="{FF2B5EF4-FFF2-40B4-BE49-F238E27FC236}">
                    <a16:creationId xmlns:a16="http://schemas.microsoft.com/office/drawing/2014/main" id="{B901D032-477E-4712-8BE6-6098D8F97FE0}"/>
                  </a:ext>
                </a:extLst>
              </p:cNvPr>
              <p:cNvSpPr/>
              <p:nvPr/>
            </p:nvSpPr>
            <p:spPr>
              <a:xfrm>
                <a:off x="10507592" y="9607438"/>
                <a:ext cx="528556" cy="508514"/>
              </a:xfrm>
              <a:prstGeom prst="snip1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ttangolo con singolo angolo ritagliato 120">
                <a:extLst>
                  <a:ext uri="{FF2B5EF4-FFF2-40B4-BE49-F238E27FC236}">
                    <a16:creationId xmlns:a16="http://schemas.microsoft.com/office/drawing/2014/main" id="{B901D032-477E-4712-8BE6-6098D8F97F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592" y="9607438"/>
                <a:ext cx="528556" cy="508514"/>
              </a:xfrm>
              <a:prstGeom prst="snip1Rect">
                <a:avLst/>
              </a:prstGeom>
              <a:blipFill>
                <a:blip r:embed="rId14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9899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5C6D768-742F-A04C-B3A5-97ED69D3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Siamo sicuri che funzioni?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EF5DF7F-B6BB-4377-BC9D-47F653B95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831" y="3572610"/>
            <a:ext cx="17164337" cy="83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64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uppo 58">
            <a:extLst>
              <a:ext uri="{FF2B5EF4-FFF2-40B4-BE49-F238E27FC236}">
                <a16:creationId xmlns:a16="http://schemas.microsoft.com/office/drawing/2014/main" id="{C31E4B82-778F-4260-9A90-818714EAAFA1}"/>
              </a:ext>
            </a:extLst>
          </p:cNvPr>
          <p:cNvGrpSpPr/>
          <p:nvPr/>
        </p:nvGrpSpPr>
        <p:grpSpPr>
          <a:xfrm>
            <a:off x="1331843" y="795132"/>
            <a:ext cx="21110714" cy="11552560"/>
            <a:chOff x="3845169" y="2356348"/>
            <a:chExt cx="18597388" cy="10090734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F413C51C-517A-4C44-BF98-68684CE8D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5169" y="2391517"/>
              <a:ext cx="18597388" cy="10055565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38AC957F-04C8-4AAD-A325-83BD2CF22243}"/>
                </a:ext>
              </a:extLst>
            </p:cNvPr>
            <p:cNvSpPr/>
            <p:nvPr/>
          </p:nvSpPr>
          <p:spPr>
            <a:xfrm>
              <a:off x="3845169" y="2391517"/>
              <a:ext cx="9144000" cy="21570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9CD1F0B5-A5D7-44D6-B2BF-D9F161A8331C}"/>
                </a:ext>
              </a:extLst>
            </p:cNvPr>
            <p:cNvSpPr/>
            <p:nvPr/>
          </p:nvSpPr>
          <p:spPr>
            <a:xfrm>
              <a:off x="12192000" y="2391517"/>
              <a:ext cx="3104322" cy="6799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47A40BB-BC06-4325-B250-F262EE12A67D}"/>
                </a:ext>
              </a:extLst>
            </p:cNvPr>
            <p:cNvSpPr/>
            <p:nvPr/>
          </p:nvSpPr>
          <p:spPr>
            <a:xfrm>
              <a:off x="20269200" y="2356348"/>
              <a:ext cx="2173357" cy="9730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put penna 2">
                  <a:extLst>
                    <a:ext uri="{FF2B5EF4-FFF2-40B4-BE49-F238E27FC236}">
                      <a16:creationId xmlns:a16="http://schemas.microsoft.com/office/drawing/2014/main" id="{FD8E8A6C-1B37-4A6F-B819-83E4A2896772}"/>
                    </a:ext>
                  </a:extLst>
                </p14:cNvPr>
                <p14:cNvContentPartPr/>
                <p14:nvPr/>
              </p14:nvContentPartPr>
              <p14:xfrm>
                <a:off x="17663160" y="4358640"/>
                <a:ext cx="360" cy="360"/>
              </p14:xfrm>
            </p:contentPart>
          </mc:Choice>
          <mc:Fallback xmlns="">
            <p:pic>
              <p:nvPicPr>
                <p:cNvPr id="3" name="Input penna 2">
                  <a:extLst>
                    <a:ext uri="{FF2B5EF4-FFF2-40B4-BE49-F238E27FC236}">
                      <a16:creationId xmlns:a16="http://schemas.microsoft.com/office/drawing/2014/main" id="{FD8E8A6C-1B37-4A6F-B819-83E4A289677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654160" y="43496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11" name="Input penna 10">
                  <a:extLst>
                    <a:ext uri="{FF2B5EF4-FFF2-40B4-BE49-F238E27FC236}">
                      <a16:creationId xmlns:a16="http://schemas.microsoft.com/office/drawing/2014/main" id="{3A2E97F5-C531-4309-8154-AEBFD1232492}"/>
                    </a:ext>
                  </a:extLst>
                </p14:cNvPr>
                <p14:cNvContentPartPr/>
                <p14:nvPr/>
              </p14:nvContentPartPr>
              <p14:xfrm>
                <a:off x="17876280" y="4221120"/>
                <a:ext cx="360" cy="6480"/>
              </p14:xfrm>
            </p:contentPart>
          </mc:Choice>
          <mc:Fallback xmlns="">
            <p:pic>
              <p:nvPicPr>
                <p:cNvPr id="11" name="Input penna 10">
                  <a:extLst>
                    <a:ext uri="{FF2B5EF4-FFF2-40B4-BE49-F238E27FC236}">
                      <a16:creationId xmlns:a16="http://schemas.microsoft.com/office/drawing/2014/main" id="{3A2E97F5-C531-4309-8154-AEBFD123249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7813280" y="3880920"/>
                  <a:ext cx="126000" cy="6865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6" name="Input penna 45">
                  <a:extLst>
                    <a:ext uri="{FF2B5EF4-FFF2-40B4-BE49-F238E27FC236}">
                      <a16:creationId xmlns:a16="http://schemas.microsoft.com/office/drawing/2014/main" id="{147A4015-FEC1-49C4-8826-647F88D0DFC6}"/>
                    </a:ext>
                  </a:extLst>
                </p14:cNvPr>
                <p14:cNvContentPartPr/>
                <p14:nvPr/>
              </p14:nvContentPartPr>
              <p14:xfrm>
                <a:off x="16721760" y="4347000"/>
                <a:ext cx="1352160" cy="92160"/>
              </p14:xfrm>
            </p:contentPart>
          </mc:Choice>
          <mc:Fallback xmlns="">
            <p:pic>
              <p:nvPicPr>
                <p:cNvPr id="46" name="Input penna 45">
                  <a:extLst>
                    <a:ext uri="{FF2B5EF4-FFF2-40B4-BE49-F238E27FC236}">
                      <a16:creationId xmlns:a16="http://schemas.microsoft.com/office/drawing/2014/main" id="{147A4015-FEC1-49C4-8826-647F88D0DFC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705904" y="4315546"/>
                  <a:ext cx="1383554" cy="1547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7" name="Input penna 46">
                  <a:extLst>
                    <a:ext uri="{FF2B5EF4-FFF2-40B4-BE49-F238E27FC236}">
                      <a16:creationId xmlns:a16="http://schemas.microsoft.com/office/drawing/2014/main" id="{91180EED-94A4-4948-A007-517A2FC78835}"/>
                    </a:ext>
                  </a:extLst>
                </p14:cNvPr>
                <p14:cNvContentPartPr/>
                <p14:nvPr/>
              </p14:nvContentPartPr>
              <p14:xfrm>
                <a:off x="16752000" y="4628880"/>
                <a:ext cx="1382040" cy="110520"/>
              </p14:xfrm>
            </p:contentPart>
          </mc:Choice>
          <mc:Fallback xmlns="">
            <p:pic>
              <p:nvPicPr>
                <p:cNvPr id="47" name="Input penna 46">
                  <a:extLst>
                    <a:ext uri="{FF2B5EF4-FFF2-40B4-BE49-F238E27FC236}">
                      <a16:creationId xmlns:a16="http://schemas.microsoft.com/office/drawing/2014/main" id="{91180EED-94A4-4948-A007-517A2FC7883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6736140" y="4597393"/>
                  <a:ext cx="1413443" cy="1731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8" name="Input penna 47">
                  <a:extLst>
                    <a:ext uri="{FF2B5EF4-FFF2-40B4-BE49-F238E27FC236}">
                      <a16:creationId xmlns:a16="http://schemas.microsoft.com/office/drawing/2014/main" id="{FBC65353-5B13-4293-AE54-46AAC129FDC1}"/>
                    </a:ext>
                  </a:extLst>
                </p14:cNvPr>
                <p14:cNvContentPartPr/>
                <p14:nvPr/>
              </p14:nvContentPartPr>
              <p14:xfrm>
                <a:off x="16753080" y="4898160"/>
                <a:ext cx="245160" cy="83880"/>
              </p14:xfrm>
            </p:contentPart>
          </mc:Choice>
          <mc:Fallback xmlns="">
            <p:pic>
              <p:nvPicPr>
                <p:cNvPr id="48" name="Input penna 47">
                  <a:extLst>
                    <a:ext uri="{FF2B5EF4-FFF2-40B4-BE49-F238E27FC236}">
                      <a16:creationId xmlns:a16="http://schemas.microsoft.com/office/drawing/2014/main" id="{FBC65353-5B13-4293-AE54-46AAC129FDC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6737539" y="4866626"/>
                  <a:ext cx="276558" cy="1466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0" name="Input penna 49">
                  <a:extLst>
                    <a:ext uri="{FF2B5EF4-FFF2-40B4-BE49-F238E27FC236}">
                      <a16:creationId xmlns:a16="http://schemas.microsoft.com/office/drawing/2014/main" id="{CC7D2C3D-C458-4B7F-9392-8113280E935D}"/>
                    </a:ext>
                  </a:extLst>
                </p14:cNvPr>
                <p14:cNvContentPartPr/>
                <p14:nvPr/>
              </p14:nvContentPartPr>
              <p14:xfrm>
                <a:off x="16751640" y="5168880"/>
                <a:ext cx="1061280" cy="126000"/>
              </p14:xfrm>
            </p:contentPart>
          </mc:Choice>
          <mc:Fallback xmlns="">
            <p:pic>
              <p:nvPicPr>
                <p:cNvPr id="50" name="Input penna 49">
                  <a:extLst>
                    <a:ext uri="{FF2B5EF4-FFF2-40B4-BE49-F238E27FC236}">
                      <a16:creationId xmlns:a16="http://schemas.microsoft.com/office/drawing/2014/main" id="{CC7D2C3D-C458-4B7F-9392-8113280E935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6736098" y="5137380"/>
                  <a:ext cx="1092681" cy="1886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1" name="Input penna 50">
                  <a:extLst>
                    <a:ext uri="{FF2B5EF4-FFF2-40B4-BE49-F238E27FC236}">
                      <a16:creationId xmlns:a16="http://schemas.microsoft.com/office/drawing/2014/main" id="{B458D6D0-4C38-493F-8776-558DBE4CBB4D}"/>
                    </a:ext>
                  </a:extLst>
                </p14:cNvPr>
                <p14:cNvContentPartPr/>
                <p14:nvPr/>
              </p14:nvContentPartPr>
              <p14:xfrm>
                <a:off x="16728600" y="5438520"/>
                <a:ext cx="1113120" cy="138600"/>
              </p14:xfrm>
            </p:contentPart>
          </mc:Choice>
          <mc:Fallback xmlns="">
            <p:pic>
              <p:nvPicPr>
                <p:cNvPr id="51" name="Input penna 50">
                  <a:extLst>
                    <a:ext uri="{FF2B5EF4-FFF2-40B4-BE49-F238E27FC236}">
                      <a16:creationId xmlns:a16="http://schemas.microsoft.com/office/drawing/2014/main" id="{B458D6D0-4C38-493F-8776-558DBE4CBB4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6713061" y="5407406"/>
                  <a:ext cx="1144516" cy="2011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2" name="Input penna 51">
                  <a:extLst>
                    <a:ext uri="{FF2B5EF4-FFF2-40B4-BE49-F238E27FC236}">
                      <a16:creationId xmlns:a16="http://schemas.microsoft.com/office/drawing/2014/main" id="{62206F3C-72F3-43D8-B0D5-822880ADBE63}"/>
                    </a:ext>
                  </a:extLst>
                </p14:cNvPr>
                <p14:cNvContentPartPr/>
                <p14:nvPr/>
              </p14:nvContentPartPr>
              <p14:xfrm>
                <a:off x="16780800" y="5731560"/>
                <a:ext cx="935640" cy="145440"/>
              </p14:xfrm>
            </p:contentPart>
          </mc:Choice>
          <mc:Fallback xmlns="">
            <p:pic>
              <p:nvPicPr>
                <p:cNvPr id="52" name="Input penna 51">
                  <a:extLst>
                    <a:ext uri="{FF2B5EF4-FFF2-40B4-BE49-F238E27FC236}">
                      <a16:creationId xmlns:a16="http://schemas.microsoft.com/office/drawing/2014/main" id="{62206F3C-72F3-43D8-B0D5-822880ADBE6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6765259" y="5700462"/>
                  <a:ext cx="967039" cy="2079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3" name="Input penna 52">
                  <a:extLst>
                    <a:ext uri="{FF2B5EF4-FFF2-40B4-BE49-F238E27FC236}">
                      <a16:creationId xmlns:a16="http://schemas.microsoft.com/office/drawing/2014/main" id="{FC95F239-13C0-4BD2-9577-F9AC6B585F8C}"/>
                    </a:ext>
                  </a:extLst>
                </p14:cNvPr>
                <p14:cNvContentPartPr/>
                <p14:nvPr/>
              </p14:nvContentPartPr>
              <p14:xfrm>
                <a:off x="16783320" y="6044400"/>
                <a:ext cx="1160280" cy="98640"/>
              </p14:xfrm>
            </p:contentPart>
          </mc:Choice>
          <mc:Fallback xmlns="">
            <p:pic>
              <p:nvPicPr>
                <p:cNvPr id="53" name="Input penna 52">
                  <a:extLst>
                    <a:ext uri="{FF2B5EF4-FFF2-40B4-BE49-F238E27FC236}">
                      <a16:creationId xmlns:a16="http://schemas.microsoft.com/office/drawing/2014/main" id="{FC95F239-13C0-4BD2-9577-F9AC6B585F8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6767778" y="6013201"/>
                  <a:ext cx="1191682" cy="1613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4" name="Input penna 53">
                  <a:extLst>
                    <a:ext uri="{FF2B5EF4-FFF2-40B4-BE49-F238E27FC236}">
                      <a16:creationId xmlns:a16="http://schemas.microsoft.com/office/drawing/2014/main" id="{F6FF9313-0AC7-4ADD-B7F2-ED0868603290}"/>
                    </a:ext>
                  </a:extLst>
                </p14:cNvPr>
                <p14:cNvContentPartPr/>
                <p14:nvPr/>
              </p14:nvContentPartPr>
              <p14:xfrm>
                <a:off x="16771800" y="6341760"/>
                <a:ext cx="1005480" cy="76680"/>
              </p14:xfrm>
            </p:contentPart>
          </mc:Choice>
          <mc:Fallback xmlns="">
            <p:pic>
              <p:nvPicPr>
                <p:cNvPr id="54" name="Input penna 53">
                  <a:extLst>
                    <a:ext uri="{FF2B5EF4-FFF2-40B4-BE49-F238E27FC236}">
                      <a16:creationId xmlns:a16="http://schemas.microsoft.com/office/drawing/2014/main" id="{F6FF9313-0AC7-4ADD-B7F2-ED086860329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755941" y="6310334"/>
                  <a:ext cx="1036881" cy="1392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1785DE2A-913D-46B9-BA81-C55A1855666F}"/>
                    </a:ext>
                  </a:extLst>
                </p14:cNvPr>
                <p14:cNvContentPartPr/>
                <p14:nvPr/>
              </p14:nvContentPartPr>
              <p14:xfrm>
                <a:off x="16696560" y="6600960"/>
                <a:ext cx="757440" cy="10260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1785DE2A-913D-46B9-BA81-C55A1855666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6681024" y="6569802"/>
                  <a:ext cx="788828" cy="1652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7" name="Input penna 56">
                  <a:extLst>
                    <a:ext uri="{FF2B5EF4-FFF2-40B4-BE49-F238E27FC236}">
                      <a16:creationId xmlns:a16="http://schemas.microsoft.com/office/drawing/2014/main" id="{67BEACCE-DF26-41A3-A2DF-F86513B1731F}"/>
                    </a:ext>
                  </a:extLst>
                </p14:cNvPr>
                <p14:cNvContentPartPr/>
                <p14:nvPr/>
              </p14:nvContentPartPr>
              <p14:xfrm>
                <a:off x="16794480" y="6870240"/>
                <a:ext cx="647640" cy="115560"/>
              </p14:xfrm>
            </p:contentPart>
          </mc:Choice>
          <mc:Fallback xmlns="">
            <p:pic>
              <p:nvPicPr>
                <p:cNvPr id="57" name="Input penna 56">
                  <a:extLst>
                    <a:ext uri="{FF2B5EF4-FFF2-40B4-BE49-F238E27FC236}">
                      <a16:creationId xmlns:a16="http://schemas.microsoft.com/office/drawing/2014/main" id="{67BEACCE-DF26-41A3-A2DF-F86513B1731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6778630" y="6838838"/>
                  <a:ext cx="679023" cy="1780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8" name="Input penna 57">
                  <a:extLst>
                    <a:ext uri="{FF2B5EF4-FFF2-40B4-BE49-F238E27FC236}">
                      <a16:creationId xmlns:a16="http://schemas.microsoft.com/office/drawing/2014/main" id="{9701B2A3-3B3F-4594-8DEA-8E441AB73B26}"/>
                    </a:ext>
                  </a:extLst>
                </p14:cNvPr>
                <p14:cNvContentPartPr/>
                <p14:nvPr/>
              </p14:nvContentPartPr>
              <p14:xfrm>
                <a:off x="16721400" y="7146720"/>
                <a:ext cx="1401120" cy="123120"/>
              </p14:xfrm>
            </p:contentPart>
          </mc:Choice>
          <mc:Fallback xmlns="">
            <p:pic>
              <p:nvPicPr>
                <p:cNvPr id="58" name="Input penna 57">
                  <a:extLst>
                    <a:ext uri="{FF2B5EF4-FFF2-40B4-BE49-F238E27FC236}">
                      <a16:creationId xmlns:a16="http://schemas.microsoft.com/office/drawing/2014/main" id="{9701B2A3-3B3F-4594-8DEA-8E441AB73B2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6705860" y="7115232"/>
                  <a:ext cx="1432517" cy="185782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Titolo 3">
            <a:extLst>
              <a:ext uri="{FF2B5EF4-FFF2-40B4-BE49-F238E27FC236}">
                <a16:creationId xmlns:a16="http://schemas.microsoft.com/office/drawing/2014/main" id="{35C6D768-742F-A04C-B3A5-97ED69D39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606" y="1404535"/>
            <a:ext cx="5949481" cy="1378422"/>
          </a:xfrm>
        </p:spPr>
        <p:txBody>
          <a:bodyPr/>
          <a:lstStyle/>
          <a:p>
            <a:r>
              <a:rPr lang="it-IT" dirty="0"/>
              <a:t>Risultati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1" name="Input penna 60">
                <a:extLst>
                  <a:ext uri="{FF2B5EF4-FFF2-40B4-BE49-F238E27FC236}">
                    <a16:creationId xmlns:a16="http://schemas.microsoft.com/office/drawing/2014/main" id="{4517C891-6932-454F-803E-751D17955B7E}"/>
                  </a:ext>
                </a:extLst>
              </p14:cNvPr>
              <p14:cNvContentPartPr/>
              <p14:nvPr/>
            </p14:nvContentPartPr>
            <p14:xfrm>
              <a:off x="15975280" y="3430840"/>
              <a:ext cx="1657080" cy="94680"/>
            </p14:xfrm>
          </p:contentPart>
        </mc:Choice>
        <mc:Fallback xmlns="">
          <p:pic>
            <p:nvPicPr>
              <p:cNvPr id="61" name="Input penna 60">
                <a:extLst>
                  <a:ext uri="{FF2B5EF4-FFF2-40B4-BE49-F238E27FC236}">
                    <a16:creationId xmlns:a16="http://schemas.microsoft.com/office/drawing/2014/main" id="{4517C891-6932-454F-803E-751D17955B7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5957640" y="3394840"/>
                <a:ext cx="169272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2" name="Input penna 61">
                <a:extLst>
                  <a:ext uri="{FF2B5EF4-FFF2-40B4-BE49-F238E27FC236}">
                    <a16:creationId xmlns:a16="http://schemas.microsoft.com/office/drawing/2014/main" id="{F96810FF-D6FC-4A0D-9C07-AC641584C60D}"/>
                  </a:ext>
                </a:extLst>
              </p14:cNvPr>
              <p14:cNvContentPartPr/>
              <p14:nvPr/>
            </p14:nvContentPartPr>
            <p14:xfrm>
              <a:off x="16011640" y="4032400"/>
              <a:ext cx="1423080" cy="87840"/>
            </p14:xfrm>
          </p:contentPart>
        </mc:Choice>
        <mc:Fallback xmlns="">
          <p:pic>
            <p:nvPicPr>
              <p:cNvPr id="62" name="Input penna 61">
                <a:extLst>
                  <a:ext uri="{FF2B5EF4-FFF2-40B4-BE49-F238E27FC236}">
                    <a16:creationId xmlns:a16="http://schemas.microsoft.com/office/drawing/2014/main" id="{F96810FF-D6FC-4A0D-9C07-AC641584C60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5993640" y="3996760"/>
                <a:ext cx="145872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3" name="Input penna 62">
                <a:extLst>
                  <a:ext uri="{FF2B5EF4-FFF2-40B4-BE49-F238E27FC236}">
                    <a16:creationId xmlns:a16="http://schemas.microsoft.com/office/drawing/2014/main" id="{9E4E3873-909D-4E5B-A397-BA2049620E75}"/>
                  </a:ext>
                </a:extLst>
              </p14:cNvPr>
              <p14:cNvContentPartPr/>
              <p14:nvPr/>
            </p14:nvContentPartPr>
            <p14:xfrm>
              <a:off x="15982480" y="3709480"/>
              <a:ext cx="361440" cy="104040"/>
            </p14:xfrm>
          </p:contentPart>
        </mc:Choice>
        <mc:Fallback xmlns="">
          <p:pic>
            <p:nvPicPr>
              <p:cNvPr id="63" name="Input penna 62">
                <a:extLst>
                  <a:ext uri="{FF2B5EF4-FFF2-40B4-BE49-F238E27FC236}">
                    <a16:creationId xmlns:a16="http://schemas.microsoft.com/office/drawing/2014/main" id="{9E4E3873-909D-4E5B-A397-BA2049620E7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5964480" y="3673480"/>
                <a:ext cx="39708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4" name="Input penna 63">
                <a:extLst>
                  <a:ext uri="{FF2B5EF4-FFF2-40B4-BE49-F238E27FC236}">
                    <a16:creationId xmlns:a16="http://schemas.microsoft.com/office/drawing/2014/main" id="{2D8F8DBA-A6EA-4BD0-948F-BFF55B9DD54F}"/>
                  </a:ext>
                </a:extLst>
              </p14:cNvPr>
              <p14:cNvContentPartPr/>
              <p14:nvPr/>
            </p14:nvContentPartPr>
            <p14:xfrm>
              <a:off x="16012000" y="3084160"/>
              <a:ext cx="1583640" cy="109440"/>
            </p14:xfrm>
          </p:contentPart>
        </mc:Choice>
        <mc:Fallback xmlns="">
          <p:pic>
            <p:nvPicPr>
              <p:cNvPr id="64" name="Input penna 63">
                <a:extLst>
                  <a:ext uri="{FF2B5EF4-FFF2-40B4-BE49-F238E27FC236}">
                    <a16:creationId xmlns:a16="http://schemas.microsoft.com/office/drawing/2014/main" id="{2D8F8DBA-A6EA-4BD0-948F-BFF55B9DD54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5994000" y="3048160"/>
                <a:ext cx="161928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5" name="Input penna 64">
                <a:extLst>
                  <a:ext uri="{FF2B5EF4-FFF2-40B4-BE49-F238E27FC236}">
                    <a16:creationId xmlns:a16="http://schemas.microsoft.com/office/drawing/2014/main" id="{B78117FA-2A52-48A1-9555-ABF30BA4531C}"/>
                  </a:ext>
                </a:extLst>
              </p14:cNvPr>
              <p14:cNvContentPartPr/>
              <p14:nvPr/>
            </p14:nvContentPartPr>
            <p14:xfrm>
              <a:off x="15982840" y="4324000"/>
              <a:ext cx="1345320" cy="150480"/>
            </p14:xfrm>
          </p:contentPart>
        </mc:Choice>
        <mc:Fallback xmlns="">
          <p:pic>
            <p:nvPicPr>
              <p:cNvPr id="65" name="Input penna 64">
                <a:extLst>
                  <a:ext uri="{FF2B5EF4-FFF2-40B4-BE49-F238E27FC236}">
                    <a16:creationId xmlns:a16="http://schemas.microsoft.com/office/drawing/2014/main" id="{B78117FA-2A52-48A1-9555-ABF30BA4531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5965200" y="4288000"/>
                <a:ext cx="138096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6" name="Input penna 65">
                <a:extLst>
                  <a:ext uri="{FF2B5EF4-FFF2-40B4-BE49-F238E27FC236}">
                    <a16:creationId xmlns:a16="http://schemas.microsoft.com/office/drawing/2014/main" id="{2255DFC9-8AB3-4F25-8540-045C0282364A}"/>
                  </a:ext>
                </a:extLst>
              </p14:cNvPr>
              <p14:cNvContentPartPr/>
              <p14:nvPr/>
            </p14:nvContentPartPr>
            <p14:xfrm>
              <a:off x="16017760" y="4689040"/>
              <a:ext cx="1135440" cy="87120"/>
            </p14:xfrm>
          </p:contentPart>
        </mc:Choice>
        <mc:Fallback xmlns="">
          <p:pic>
            <p:nvPicPr>
              <p:cNvPr id="66" name="Input penna 65">
                <a:extLst>
                  <a:ext uri="{FF2B5EF4-FFF2-40B4-BE49-F238E27FC236}">
                    <a16:creationId xmlns:a16="http://schemas.microsoft.com/office/drawing/2014/main" id="{2255DFC9-8AB3-4F25-8540-045C0282364A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5999760" y="4653400"/>
                <a:ext cx="117108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7" name="Input penna 66">
                <a:extLst>
                  <a:ext uri="{FF2B5EF4-FFF2-40B4-BE49-F238E27FC236}">
                    <a16:creationId xmlns:a16="http://schemas.microsoft.com/office/drawing/2014/main" id="{89C6CB15-30EA-4745-A5E6-AF841F4EA15D}"/>
                  </a:ext>
                </a:extLst>
              </p14:cNvPr>
              <p14:cNvContentPartPr/>
              <p14:nvPr/>
            </p14:nvContentPartPr>
            <p14:xfrm>
              <a:off x="16028200" y="5009800"/>
              <a:ext cx="1390320" cy="108720"/>
            </p14:xfrm>
          </p:contentPart>
        </mc:Choice>
        <mc:Fallback xmlns="">
          <p:pic>
            <p:nvPicPr>
              <p:cNvPr id="67" name="Input penna 66">
                <a:extLst>
                  <a:ext uri="{FF2B5EF4-FFF2-40B4-BE49-F238E27FC236}">
                    <a16:creationId xmlns:a16="http://schemas.microsoft.com/office/drawing/2014/main" id="{89C6CB15-30EA-4745-A5E6-AF841F4EA15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6010560" y="4974160"/>
                <a:ext cx="142596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8" name="Input penna 67">
                <a:extLst>
                  <a:ext uri="{FF2B5EF4-FFF2-40B4-BE49-F238E27FC236}">
                    <a16:creationId xmlns:a16="http://schemas.microsoft.com/office/drawing/2014/main" id="{C8F9642A-F2F4-4A7B-B78E-700B605976AF}"/>
                  </a:ext>
                </a:extLst>
              </p14:cNvPr>
              <p14:cNvContentPartPr/>
              <p14:nvPr/>
            </p14:nvContentPartPr>
            <p14:xfrm>
              <a:off x="16002640" y="5307520"/>
              <a:ext cx="1057320" cy="151560"/>
            </p14:xfrm>
          </p:contentPart>
        </mc:Choice>
        <mc:Fallback xmlns="">
          <p:pic>
            <p:nvPicPr>
              <p:cNvPr id="68" name="Input penna 67">
                <a:extLst>
                  <a:ext uri="{FF2B5EF4-FFF2-40B4-BE49-F238E27FC236}">
                    <a16:creationId xmlns:a16="http://schemas.microsoft.com/office/drawing/2014/main" id="{C8F9642A-F2F4-4A7B-B78E-700B605976A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5985000" y="5271520"/>
                <a:ext cx="1092960" cy="2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9" name="Input penna 68">
                <a:extLst>
                  <a:ext uri="{FF2B5EF4-FFF2-40B4-BE49-F238E27FC236}">
                    <a16:creationId xmlns:a16="http://schemas.microsoft.com/office/drawing/2014/main" id="{E3588E46-AECC-483A-A1A8-EE10AEF82534}"/>
                  </a:ext>
                </a:extLst>
              </p14:cNvPr>
              <p14:cNvContentPartPr/>
              <p14:nvPr/>
            </p14:nvContentPartPr>
            <p14:xfrm>
              <a:off x="16251040" y="5389240"/>
              <a:ext cx="770760" cy="79560"/>
            </p14:xfrm>
          </p:contentPart>
        </mc:Choice>
        <mc:Fallback xmlns="">
          <p:pic>
            <p:nvPicPr>
              <p:cNvPr id="69" name="Input penna 68">
                <a:extLst>
                  <a:ext uri="{FF2B5EF4-FFF2-40B4-BE49-F238E27FC236}">
                    <a16:creationId xmlns:a16="http://schemas.microsoft.com/office/drawing/2014/main" id="{E3588E46-AECC-483A-A1A8-EE10AEF8253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6233400" y="5353600"/>
                <a:ext cx="80640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70" name="Input penna 69">
                <a:extLst>
                  <a:ext uri="{FF2B5EF4-FFF2-40B4-BE49-F238E27FC236}">
                    <a16:creationId xmlns:a16="http://schemas.microsoft.com/office/drawing/2014/main" id="{B932D65F-109A-48E0-A8E5-B7D220E57BCE}"/>
                  </a:ext>
                </a:extLst>
              </p14:cNvPr>
              <p14:cNvContentPartPr/>
              <p14:nvPr/>
            </p14:nvContentPartPr>
            <p14:xfrm>
              <a:off x="15973480" y="5611720"/>
              <a:ext cx="874440" cy="154440"/>
            </p14:xfrm>
          </p:contentPart>
        </mc:Choice>
        <mc:Fallback xmlns="">
          <p:pic>
            <p:nvPicPr>
              <p:cNvPr id="70" name="Input penna 69">
                <a:extLst>
                  <a:ext uri="{FF2B5EF4-FFF2-40B4-BE49-F238E27FC236}">
                    <a16:creationId xmlns:a16="http://schemas.microsoft.com/office/drawing/2014/main" id="{B932D65F-109A-48E0-A8E5-B7D220E57BC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5955480" y="5576080"/>
                <a:ext cx="9100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71" name="Input penna 70">
                <a:extLst>
                  <a:ext uri="{FF2B5EF4-FFF2-40B4-BE49-F238E27FC236}">
                    <a16:creationId xmlns:a16="http://schemas.microsoft.com/office/drawing/2014/main" id="{63EA016C-9D1E-46C0-B788-B1DDBACDA650}"/>
                  </a:ext>
                </a:extLst>
              </p14:cNvPr>
              <p14:cNvContentPartPr/>
              <p14:nvPr/>
            </p14:nvContentPartPr>
            <p14:xfrm>
              <a:off x="15986440" y="5978200"/>
              <a:ext cx="959400" cy="138600"/>
            </p14:xfrm>
          </p:contentPart>
        </mc:Choice>
        <mc:Fallback xmlns="">
          <p:pic>
            <p:nvPicPr>
              <p:cNvPr id="71" name="Input penna 70">
                <a:extLst>
                  <a:ext uri="{FF2B5EF4-FFF2-40B4-BE49-F238E27FC236}">
                    <a16:creationId xmlns:a16="http://schemas.microsoft.com/office/drawing/2014/main" id="{63EA016C-9D1E-46C0-B788-B1DDBACDA65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5968440" y="5942560"/>
                <a:ext cx="99504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72" name="Input penna 71">
                <a:extLst>
                  <a:ext uri="{FF2B5EF4-FFF2-40B4-BE49-F238E27FC236}">
                    <a16:creationId xmlns:a16="http://schemas.microsoft.com/office/drawing/2014/main" id="{BEA6A7FC-3421-4942-8D8E-5B047B55C5FA}"/>
                  </a:ext>
                </a:extLst>
              </p14:cNvPr>
              <p14:cNvContentPartPr/>
              <p14:nvPr/>
            </p14:nvContentPartPr>
            <p14:xfrm>
              <a:off x="16014880" y="6307240"/>
              <a:ext cx="1085760" cy="130320"/>
            </p14:xfrm>
          </p:contentPart>
        </mc:Choice>
        <mc:Fallback xmlns="">
          <p:pic>
            <p:nvPicPr>
              <p:cNvPr id="72" name="Input penna 71">
                <a:extLst>
                  <a:ext uri="{FF2B5EF4-FFF2-40B4-BE49-F238E27FC236}">
                    <a16:creationId xmlns:a16="http://schemas.microsoft.com/office/drawing/2014/main" id="{BEA6A7FC-3421-4942-8D8E-5B047B55C5F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5997240" y="6271240"/>
                <a:ext cx="112140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73" name="Input penna 72">
                <a:extLst>
                  <a:ext uri="{FF2B5EF4-FFF2-40B4-BE49-F238E27FC236}">
                    <a16:creationId xmlns:a16="http://schemas.microsoft.com/office/drawing/2014/main" id="{D3FF3639-1470-4F0E-93E4-53CD479FD876}"/>
                  </a:ext>
                </a:extLst>
              </p14:cNvPr>
              <p14:cNvContentPartPr/>
              <p14:nvPr/>
            </p14:nvContentPartPr>
            <p14:xfrm>
              <a:off x="16490440" y="4376200"/>
              <a:ext cx="704880" cy="125280"/>
            </p14:xfrm>
          </p:contentPart>
        </mc:Choice>
        <mc:Fallback xmlns="">
          <p:pic>
            <p:nvPicPr>
              <p:cNvPr id="73" name="Input penna 72">
                <a:extLst>
                  <a:ext uri="{FF2B5EF4-FFF2-40B4-BE49-F238E27FC236}">
                    <a16:creationId xmlns:a16="http://schemas.microsoft.com/office/drawing/2014/main" id="{D3FF3639-1470-4F0E-93E4-53CD479FD87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6472800" y="4340560"/>
                <a:ext cx="740520" cy="19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3209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255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8">
            <a:extLst>
              <a:ext uri="{FF2B5EF4-FFF2-40B4-BE49-F238E27FC236}">
                <a16:creationId xmlns:a16="http://schemas.microsoft.com/office/drawing/2014/main" id="{7EFA1626-DD65-B545-85E7-10865A801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3329" y="11164469"/>
            <a:ext cx="6989774" cy="345682"/>
          </a:xfrm>
        </p:spPr>
        <p:txBody>
          <a:bodyPr/>
          <a:lstStyle/>
          <a:p>
            <a:r>
              <a:rPr lang="it-IT">
                <a:ea typeface="Verdana"/>
              </a:rPr>
              <a:t>g.gabbani@iconsulting.biz</a:t>
            </a:r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04C30FE7-807E-CD4C-8230-0CB9CE428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3328" y="5032638"/>
            <a:ext cx="18288000" cy="3434316"/>
          </a:xfrm>
        </p:spPr>
        <p:txBody>
          <a:bodyPr/>
          <a:lstStyle/>
          <a:p>
            <a:r>
              <a:rPr lang="it-IT">
                <a:ea typeface="Verdana"/>
              </a:rPr>
              <a:t>Ascolto social e autorevolezza nella comunicazione pubblica</a:t>
            </a:r>
            <a:br>
              <a:rPr lang="it-IT" sz="6600"/>
            </a:br>
            <a:br>
              <a:rPr lang="it-IT" sz="6600"/>
            </a:br>
            <a:r>
              <a:rPr lang="it-IT" sz="4400">
                <a:ea typeface="Verdana"/>
              </a:rPr>
              <a:t>Come i Big Data e gli algoritmi possono aiutare a selezionare i contenuti più meritevoli nella comunicazione verso i cittadini</a:t>
            </a:r>
            <a:endParaRPr lang="it-IT" sz="660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08C5A8A-9C23-8746-BC0E-2D05FCC66A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43329" y="9982878"/>
            <a:ext cx="6991350" cy="751696"/>
          </a:xfrm>
        </p:spPr>
        <p:txBody>
          <a:bodyPr/>
          <a:lstStyle/>
          <a:p>
            <a:r>
              <a:rPr lang="it-IT"/>
              <a:t>Giorgio Gabbani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C012252-4C5F-9541-A80A-119FFDF357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3329" y="10734676"/>
            <a:ext cx="6991350" cy="428624"/>
          </a:xfrm>
        </p:spPr>
        <p:txBody>
          <a:bodyPr/>
          <a:lstStyle/>
          <a:p>
            <a:r>
              <a:rPr lang="it-IT"/>
              <a:t>SENIOR MANAGER</a:t>
            </a:r>
          </a:p>
        </p:txBody>
      </p:sp>
    </p:spTree>
    <p:extLst>
      <p:ext uri="{BB962C8B-B14F-4D97-AF65-F5344CB8AC3E}">
        <p14:creationId xmlns:p14="http://schemas.microsoft.com/office/powerpoint/2010/main" val="1717641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2Artboard 3.png" descr="2Artboard 3.png"/>
          <p:cNvPicPr>
            <a:picLocks noChangeAspect="1"/>
          </p:cNvPicPr>
          <p:nvPr/>
        </p:nvPicPr>
        <p:blipFill rotWithShape="1">
          <a:blip r:embed="rId2"/>
          <a:srcRect l="-184" t="27094" r="800"/>
          <a:stretch/>
        </p:blipFill>
        <p:spPr>
          <a:xfrm flipH="1">
            <a:off x="-890374" y="-388323"/>
            <a:ext cx="25510761" cy="10528845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20">
            <a:extLst>
              <a:ext uri="{FF2B5EF4-FFF2-40B4-BE49-F238E27FC236}">
                <a16:creationId xmlns:a16="http://schemas.microsoft.com/office/drawing/2014/main" id="{57F38986-0B67-334A-AEBD-6EC6DD5B9C95}"/>
              </a:ext>
            </a:extLst>
          </p:cNvPr>
          <p:cNvSpPr txBox="1"/>
          <p:nvPr/>
        </p:nvSpPr>
        <p:spPr>
          <a:xfrm>
            <a:off x="17000711" y="3331045"/>
            <a:ext cx="3308598" cy="4074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noAutofit/>
          </a:bodyPr>
          <a:lstStyle>
            <a:lvl1pPr>
              <a:defRPr sz="22000">
                <a:solidFill>
                  <a:srgbClr val="F4B92B"/>
                </a:solidFill>
                <a:latin typeface="Ubuntu Bold"/>
                <a:ea typeface="Ubuntu Bold"/>
                <a:cs typeface="Ubuntu Bold"/>
                <a:sym typeface="Ubuntu Bold"/>
              </a:defRPr>
            </a:lvl1pPr>
          </a:lstStyle>
          <a:p>
            <a:r>
              <a:rPr sz="16000">
                <a:solidFill>
                  <a:srgbClr val="131C2E"/>
                </a:solidFill>
              </a:rPr>
              <a:t>20</a:t>
            </a:r>
          </a:p>
        </p:txBody>
      </p:sp>
      <p:sp>
        <p:nvSpPr>
          <p:cNvPr id="32" name="01">
            <a:extLst>
              <a:ext uri="{FF2B5EF4-FFF2-40B4-BE49-F238E27FC236}">
                <a16:creationId xmlns:a16="http://schemas.microsoft.com/office/drawing/2014/main" id="{59A92CAF-9DD3-EC4D-BEA8-9C4698893168}"/>
              </a:ext>
            </a:extLst>
          </p:cNvPr>
          <p:cNvSpPr txBox="1"/>
          <p:nvPr/>
        </p:nvSpPr>
        <p:spPr>
          <a:xfrm>
            <a:off x="19528587" y="2528539"/>
            <a:ext cx="3308598" cy="4074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noAutofit/>
          </a:bodyPr>
          <a:lstStyle>
            <a:lvl1pPr>
              <a:defRPr sz="22000">
                <a:solidFill>
                  <a:srgbClr val="F4B92B"/>
                </a:solidFill>
                <a:latin typeface="Ubuntu Bold"/>
                <a:ea typeface="Ubuntu Bold"/>
                <a:cs typeface="Ubuntu Bold"/>
                <a:sym typeface="Ubuntu Bold"/>
              </a:defRPr>
            </a:lvl1pPr>
          </a:lstStyle>
          <a:p>
            <a:r>
              <a:rPr sz="16000">
                <a:solidFill>
                  <a:srgbClr val="131C2E"/>
                </a:solidFill>
              </a:rPr>
              <a:t>01</a:t>
            </a:r>
          </a:p>
        </p:txBody>
      </p:sp>
      <p:sp>
        <p:nvSpPr>
          <p:cNvPr id="33" name="19">
            <a:extLst>
              <a:ext uri="{FF2B5EF4-FFF2-40B4-BE49-F238E27FC236}">
                <a16:creationId xmlns:a16="http://schemas.microsoft.com/office/drawing/2014/main" id="{4D800EC6-6E73-8144-8855-33A106725B5F}"/>
              </a:ext>
            </a:extLst>
          </p:cNvPr>
          <p:cNvSpPr txBox="1"/>
          <p:nvPr/>
        </p:nvSpPr>
        <p:spPr>
          <a:xfrm>
            <a:off x="19374179" y="4597974"/>
            <a:ext cx="3007816" cy="3367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noAutofit/>
          </a:bodyPr>
          <a:lstStyle>
            <a:lvl1pPr>
              <a:defRPr sz="22000">
                <a:solidFill>
                  <a:srgbClr val="F4B92B"/>
                </a:solidFill>
                <a:latin typeface="Ubuntu Bold"/>
                <a:ea typeface="Ubuntu Bold"/>
                <a:cs typeface="Ubuntu Bold"/>
                <a:sym typeface="Ubuntu Bold"/>
              </a:defRPr>
            </a:lvl1pPr>
          </a:lstStyle>
          <a:p>
            <a:r>
              <a:rPr lang="it-IT" sz="16000">
                <a:solidFill>
                  <a:srgbClr val="131C2E"/>
                </a:solidFill>
              </a:rPr>
              <a:t>19</a:t>
            </a:r>
            <a:endParaRPr sz="16000">
              <a:solidFill>
                <a:srgbClr val="131C2E"/>
              </a:solidFill>
            </a:endParaRPr>
          </a:p>
        </p:txBody>
      </p:sp>
      <p:sp>
        <p:nvSpPr>
          <p:cNvPr id="34" name="Rectangle">
            <a:extLst>
              <a:ext uri="{FF2B5EF4-FFF2-40B4-BE49-F238E27FC236}">
                <a16:creationId xmlns:a16="http://schemas.microsoft.com/office/drawing/2014/main" id="{41FFD7FD-7E3F-3D4C-8633-62FB60A680FE}"/>
              </a:ext>
            </a:extLst>
          </p:cNvPr>
          <p:cNvSpPr/>
          <p:nvPr/>
        </p:nvSpPr>
        <p:spPr>
          <a:xfrm>
            <a:off x="19478283" y="3922679"/>
            <a:ext cx="2465645" cy="2460308"/>
          </a:xfrm>
          <a:prstGeom prst="rect">
            <a:avLst/>
          </a:prstGeom>
          <a:gradFill flip="none" rotWithShape="1">
            <a:gsLst>
              <a:gs pos="0">
                <a:srgbClr val="F4B92B"/>
              </a:gs>
              <a:gs pos="100000">
                <a:srgbClr val="F4B92B">
                  <a:alpha val="0"/>
                </a:srgbClr>
              </a:gs>
            </a:gsLst>
            <a:lin ang="5400000" scaled="0"/>
            <a:tileRect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Ubuntu" panose="020B0504030602030204" pitchFamily="34" charset="0"/>
            </a:endParaRPr>
          </a:p>
        </p:txBody>
      </p:sp>
      <p:sp>
        <p:nvSpPr>
          <p:cNvPr id="35" name="Rectangle">
            <a:extLst>
              <a:ext uri="{FF2B5EF4-FFF2-40B4-BE49-F238E27FC236}">
                <a16:creationId xmlns:a16="http://schemas.microsoft.com/office/drawing/2014/main" id="{D468AF9C-9D9B-6645-8B5A-FEA352C3CFAD}"/>
              </a:ext>
            </a:extLst>
          </p:cNvPr>
          <p:cNvSpPr/>
          <p:nvPr/>
        </p:nvSpPr>
        <p:spPr>
          <a:xfrm rot="10800000">
            <a:off x="19373170" y="5022275"/>
            <a:ext cx="2616052" cy="2302422"/>
          </a:xfrm>
          <a:prstGeom prst="rect">
            <a:avLst/>
          </a:prstGeom>
          <a:gradFill flip="none" rotWithShape="1">
            <a:gsLst>
              <a:gs pos="0">
                <a:srgbClr val="F4B92B"/>
              </a:gs>
              <a:gs pos="99000">
                <a:srgbClr val="F4B92B">
                  <a:alpha val="0"/>
                </a:srgbClr>
              </a:gs>
            </a:gsLst>
            <a:lin ang="5400000" scaled="0"/>
            <a:tileRect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Ubuntu" panose="020B0504030602030204" pitchFamily="34" charset="0"/>
            </a:endParaRPr>
          </a:p>
        </p:txBody>
      </p:sp>
      <p:sp>
        <p:nvSpPr>
          <p:cNvPr id="148" name="Rectangle"/>
          <p:cNvSpPr/>
          <p:nvPr/>
        </p:nvSpPr>
        <p:spPr>
          <a:xfrm>
            <a:off x="54760" y="8301345"/>
            <a:ext cx="6758735" cy="5499498"/>
          </a:xfrm>
          <a:prstGeom prst="rect">
            <a:avLst/>
          </a:prstGeom>
          <a:solidFill>
            <a:srgbClr val="2B324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>
                <a:solidFill>
                  <a:srgbClr val="2B3245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Ubuntu" panose="020B0504030602030204" pitchFamily="34" charset="0"/>
            </a:endParaRPr>
          </a:p>
        </p:txBody>
      </p:sp>
      <p:sp>
        <p:nvSpPr>
          <p:cNvPr id="151" name="Rectangle"/>
          <p:cNvSpPr/>
          <p:nvPr/>
        </p:nvSpPr>
        <p:spPr>
          <a:xfrm>
            <a:off x="-95647" y="8301345"/>
            <a:ext cx="24575294" cy="5499498"/>
          </a:xfrm>
          <a:prstGeom prst="rect">
            <a:avLst/>
          </a:prstGeom>
          <a:solidFill>
            <a:srgbClr val="131C2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Ubuntu" panose="020B0504030602030204" pitchFamily="34" charset="0"/>
            </a:endParaRPr>
          </a:p>
        </p:txBody>
      </p:sp>
      <p:sp>
        <p:nvSpPr>
          <p:cNvPr id="152" name="Rectangle"/>
          <p:cNvSpPr/>
          <p:nvPr/>
        </p:nvSpPr>
        <p:spPr>
          <a:xfrm>
            <a:off x="11456894" y="8301345"/>
            <a:ext cx="13163494" cy="5499498"/>
          </a:xfrm>
          <a:prstGeom prst="rect">
            <a:avLst/>
          </a:prstGeom>
          <a:solidFill>
            <a:srgbClr val="2B324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defRPr>
                <a:solidFill>
                  <a:srgbClr val="2B3245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>
              <a:latin typeface="Ubuntu" panose="020B0504030602030204" pitchFamily="34" charset="0"/>
            </a:endParaRPr>
          </a:p>
        </p:txBody>
      </p:sp>
      <p:sp>
        <p:nvSpPr>
          <p:cNvPr id="154" name="About US"/>
          <p:cNvSpPr txBox="1"/>
          <p:nvPr/>
        </p:nvSpPr>
        <p:spPr>
          <a:xfrm>
            <a:off x="2260600" y="2032000"/>
            <a:ext cx="1747273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defRPr sz="2000" cap="all" spc="400">
                <a:solidFill>
                  <a:srgbClr val="0076BA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</a:lstStyle>
          <a:p>
            <a:pPr>
              <a:defRPr>
                <a:solidFill>
                  <a:srgbClr val="EDC235"/>
                </a:solidFill>
              </a:defRPr>
            </a:pPr>
            <a:r>
              <a:rPr>
                <a:solidFill>
                  <a:srgbClr val="0076BA"/>
                </a:solidFill>
                <a:latin typeface="Ubuntu" panose="020B0504030602030204" pitchFamily="34" charset="0"/>
              </a:rPr>
              <a:t>About US </a:t>
            </a:r>
          </a:p>
        </p:txBody>
      </p:sp>
      <p:sp>
        <p:nvSpPr>
          <p:cNvPr id="156" name="Happy customers"/>
          <p:cNvSpPr txBox="1"/>
          <p:nvPr/>
        </p:nvSpPr>
        <p:spPr>
          <a:xfrm>
            <a:off x="2164578" y="2853949"/>
            <a:ext cx="16493298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t">
            <a:spAutoFit/>
          </a:bodyPr>
          <a:lstStyle>
            <a:lvl1pPr>
              <a:defRPr sz="6000">
                <a:solidFill>
                  <a:srgbClr val="FFFFFF"/>
                </a:solidFill>
                <a:latin typeface="Grouch BT"/>
                <a:ea typeface="Grouch BT"/>
                <a:cs typeface="Grouch BT"/>
                <a:sym typeface="Grouch BT"/>
              </a:defRPr>
            </a:lvl1pPr>
          </a:lstStyle>
          <a:p>
            <a:pPr>
              <a:lnSpc>
                <a:spcPct val="100000"/>
              </a:lnSpc>
            </a:pPr>
            <a:r>
              <a:rPr lang="it-IT">
                <a:solidFill>
                  <a:srgbClr val="131C2E"/>
                </a:solidFill>
              </a:rPr>
              <a:t>18 </a:t>
            </a:r>
            <a:r>
              <a:rPr lang="it-IT" err="1">
                <a:solidFill>
                  <a:srgbClr val="131C2E"/>
                </a:solidFill>
              </a:rPr>
              <a:t>years</a:t>
            </a:r>
            <a:r>
              <a:rPr lang="it-IT">
                <a:solidFill>
                  <a:srgbClr val="131C2E"/>
                </a:solidFill>
              </a:rPr>
              <a:t> on the </a:t>
            </a:r>
            <a:r>
              <a:rPr lang="it-IT" err="1">
                <a:solidFill>
                  <a:srgbClr val="131C2E"/>
                </a:solidFill>
              </a:rPr>
              <a:t>cutting</a:t>
            </a:r>
            <a:r>
              <a:rPr lang="it-IT">
                <a:solidFill>
                  <a:srgbClr val="131C2E"/>
                </a:solidFill>
              </a:rPr>
              <a:t> </a:t>
            </a:r>
            <a:r>
              <a:rPr lang="it-IT" err="1">
                <a:solidFill>
                  <a:srgbClr val="131C2E"/>
                </a:solidFill>
              </a:rPr>
              <a:t>edge</a:t>
            </a:r>
            <a:r>
              <a:rPr lang="it-IT">
                <a:solidFill>
                  <a:srgbClr val="131C2E"/>
                </a:solidFill>
              </a:rPr>
              <a:t> of </a:t>
            </a:r>
            <a:r>
              <a:rPr lang="it-IT" err="1">
                <a:solidFill>
                  <a:srgbClr val="131C2E"/>
                </a:solidFill>
              </a:rPr>
              <a:t>innovation</a:t>
            </a:r>
            <a:r>
              <a:rPr lang="it-IT">
                <a:solidFill>
                  <a:srgbClr val="131C2E"/>
                </a:solidFill>
              </a:rPr>
              <a:t>.</a:t>
            </a:r>
            <a:endParaRPr>
              <a:solidFill>
                <a:srgbClr val="131C2E"/>
              </a:solidFill>
            </a:endParaRPr>
          </a:p>
        </p:txBody>
      </p:sp>
      <p:sp>
        <p:nvSpPr>
          <p:cNvPr id="161" name="Bologna"/>
          <p:cNvSpPr txBox="1"/>
          <p:nvPr/>
        </p:nvSpPr>
        <p:spPr>
          <a:xfrm>
            <a:off x="2270477" y="9980926"/>
            <a:ext cx="324824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Grouch BT"/>
                <a:ea typeface="Grouch BT"/>
                <a:cs typeface="Grouch BT"/>
                <a:sym typeface="Grouch BT"/>
              </a:defRPr>
            </a:lvl1pPr>
          </a:lstStyle>
          <a:p>
            <a:r>
              <a:t>Bologna</a:t>
            </a:r>
          </a:p>
        </p:txBody>
      </p:sp>
      <p:sp>
        <p:nvSpPr>
          <p:cNvPr id="162" name="Our offices"/>
          <p:cNvSpPr txBox="1"/>
          <p:nvPr/>
        </p:nvSpPr>
        <p:spPr>
          <a:xfrm>
            <a:off x="2311381" y="9054707"/>
            <a:ext cx="5513786" cy="29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defRPr sz="20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</a:lstStyle>
          <a:p>
            <a:r>
              <a:t>Our offices</a:t>
            </a:r>
          </a:p>
        </p:txBody>
      </p:sp>
      <p:sp>
        <p:nvSpPr>
          <p:cNvPr id="163" name="Milan"/>
          <p:cNvSpPr txBox="1"/>
          <p:nvPr/>
        </p:nvSpPr>
        <p:spPr>
          <a:xfrm>
            <a:off x="6924486" y="9980926"/>
            <a:ext cx="223845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Grouch BT"/>
                <a:ea typeface="Grouch BT"/>
                <a:cs typeface="Grouch BT"/>
                <a:sym typeface="Grouch BT"/>
              </a:defRPr>
            </a:lvl1pPr>
          </a:lstStyle>
          <a:p>
            <a:r>
              <a:t>Milan</a:t>
            </a:r>
          </a:p>
        </p:txBody>
      </p:sp>
      <p:sp>
        <p:nvSpPr>
          <p:cNvPr id="164" name="Rome"/>
          <p:cNvSpPr txBox="1"/>
          <p:nvPr/>
        </p:nvSpPr>
        <p:spPr>
          <a:xfrm>
            <a:off x="2289602" y="11625457"/>
            <a:ext cx="228905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Grouch BT"/>
                <a:ea typeface="Grouch BT"/>
                <a:cs typeface="Grouch BT"/>
                <a:sym typeface="Grouch BT"/>
              </a:defRPr>
            </a:lvl1pPr>
          </a:lstStyle>
          <a:p>
            <a:r>
              <a:t>Rome</a:t>
            </a:r>
          </a:p>
        </p:txBody>
      </p:sp>
      <p:sp>
        <p:nvSpPr>
          <p:cNvPr id="165" name="London"/>
          <p:cNvSpPr txBox="1"/>
          <p:nvPr/>
        </p:nvSpPr>
        <p:spPr>
          <a:xfrm>
            <a:off x="6813495" y="11625457"/>
            <a:ext cx="302761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Grouch BT"/>
                <a:ea typeface="Grouch BT"/>
                <a:cs typeface="Grouch BT"/>
                <a:sym typeface="Grouch BT"/>
              </a:defRPr>
            </a:lvl1pPr>
          </a:lstStyle>
          <a:p>
            <a:r>
              <a:t>London</a:t>
            </a:r>
          </a:p>
        </p:txBody>
      </p:sp>
      <p:sp>
        <p:nvSpPr>
          <p:cNvPr id="20" name="Nel 2001 abbiamo iniziato questo viaggio uscendo dai confini della ricerca universitaria per immaginare metodologie, algoritmi e tecnologie capaci di valorizzare il più grande asset del mercato odierno: i dati.  Oggi, dalle nostre 4 sedi di Bologna, Milano, Roma e Londra, aiutiamo grandi aziende e organizzazioni internazionali a prendere decisioni migliori, supportati dalla passione e dal talento dei nostri consulenti, advisor e data scientist.…">
            <a:extLst>
              <a:ext uri="{FF2B5EF4-FFF2-40B4-BE49-F238E27FC236}">
                <a16:creationId xmlns:a16="http://schemas.microsoft.com/office/drawing/2014/main" id="{B7187C9C-9E7F-3E41-8AA7-9A5AF7F4CD11}"/>
              </a:ext>
            </a:extLst>
          </p:cNvPr>
          <p:cNvSpPr txBox="1"/>
          <p:nvPr/>
        </p:nvSpPr>
        <p:spPr>
          <a:xfrm>
            <a:off x="2082798" y="4364193"/>
            <a:ext cx="13661179" cy="4033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3" spcCol="492071"/>
          <a:lstStyle/>
          <a:p>
            <a:pPr defTabSz="457200">
              <a:lnSpc>
                <a:spcPct val="130000"/>
              </a:lnSpc>
              <a:defRPr sz="20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pPr>
            <a:r>
              <a:rPr lang="it-IT" spc="39">
                <a:solidFill>
                  <a:srgbClr val="131C2E"/>
                </a:solidFill>
              </a:rPr>
              <a:t>Nel 2001 abbiamo iniziato questo viaggio uscendo dai confini della ricerca universitaria per immaginare metodologie, algoritmi e tecnologie capaci di valorizzare il più grande asset del mercato odierno: i dati. </a:t>
            </a:r>
            <a:br>
              <a:rPr lang="it-IT" spc="39">
                <a:solidFill>
                  <a:srgbClr val="131C2E"/>
                </a:solidFill>
              </a:rPr>
            </a:br>
            <a:endParaRPr lang="it-IT" spc="39">
              <a:solidFill>
                <a:srgbClr val="131C2E"/>
              </a:solidFill>
            </a:endParaRPr>
          </a:p>
          <a:p>
            <a:pPr defTabSz="457200">
              <a:lnSpc>
                <a:spcPct val="130000"/>
              </a:lnSpc>
              <a:defRPr sz="20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pPr>
            <a:endParaRPr lang="it-IT" spc="39">
              <a:solidFill>
                <a:srgbClr val="131C2E"/>
              </a:solidFill>
            </a:endParaRPr>
          </a:p>
          <a:p>
            <a:pPr defTabSz="457200">
              <a:lnSpc>
                <a:spcPct val="130000"/>
              </a:lnSpc>
              <a:defRPr sz="20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pPr>
            <a:endParaRPr lang="it-IT" spc="39">
              <a:solidFill>
                <a:srgbClr val="131C2E"/>
              </a:solidFill>
            </a:endParaRPr>
          </a:p>
          <a:p>
            <a:pPr defTabSz="457200">
              <a:lnSpc>
                <a:spcPct val="130000"/>
              </a:lnSpc>
              <a:defRPr sz="20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pPr>
            <a:r>
              <a:rPr lang="it-IT" spc="39">
                <a:solidFill>
                  <a:srgbClr val="131C2E"/>
                </a:solidFill>
              </a:rPr>
              <a:t>Oggi, dalle nostre 4 sedi di Bologna, Milano, Roma e Londra, aiutiamo grandi aziende e organizzazioni internazionali a prendere decisioni migliori, supportati dalla passione e dal talento dei nostri consulenti, advisor e data scientist. </a:t>
            </a:r>
          </a:p>
          <a:p>
            <a:pPr defTabSz="457200">
              <a:lnSpc>
                <a:spcPct val="130000"/>
              </a:lnSpc>
              <a:defRPr sz="20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pPr>
            <a:endParaRPr lang="it-IT" spc="39">
              <a:solidFill>
                <a:srgbClr val="131C2E"/>
              </a:solidFill>
            </a:endParaRPr>
          </a:p>
          <a:p>
            <a:pPr defTabSz="457200">
              <a:lnSpc>
                <a:spcPct val="130000"/>
              </a:lnSpc>
              <a:defRPr sz="20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pPr>
            <a:r>
              <a:rPr lang="it-IT" spc="39">
                <a:solidFill>
                  <a:srgbClr val="131C2E"/>
                </a:solidFill>
              </a:rPr>
              <a:t>Convinti che i dati siano una risorsa inestimabile per sostenere l’evoluzione dell’umanità, restiamo al fianco dei nostri partner per aiutarli ad avere un impatto positivo sulla società.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80637" y="12865100"/>
            <a:ext cx="247825" cy="4017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457200">
              <a:lnSpc>
                <a:spcPct val="130000"/>
              </a:lnSpc>
              <a:defRPr sz="1700" spc="170">
                <a:solidFill>
                  <a:srgbClr val="2C3247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</a:lstStyle>
          <a:p>
            <a:fld id="{86CB4B4D-7CA3-9044-876B-883B54F8677D}" type="slidenum">
              <a:rPr>
                <a:latin typeface="Ubuntu" panose="020B0504030602030204" pitchFamily="34" charset="0"/>
              </a:rPr>
              <a:t>3</a:t>
            </a:fld>
            <a:endParaRPr>
              <a:latin typeface="Ubuntu" panose="020B0504030602030204" pitchFamily="34" charset="0"/>
            </a:endParaRPr>
          </a:p>
        </p:txBody>
      </p:sp>
      <p:sp>
        <p:nvSpPr>
          <p:cNvPr id="160" name="Text"/>
          <p:cNvSpPr txBox="1"/>
          <p:nvPr/>
        </p:nvSpPr>
        <p:spPr>
          <a:xfrm>
            <a:off x="23503178" y="12865100"/>
            <a:ext cx="402744" cy="401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ctr" defTabSz="457200">
              <a:lnSpc>
                <a:spcPct val="130000"/>
              </a:lnSpc>
              <a:defRPr sz="1700" spc="170">
                <a:solidFill>
                  <a:srgbClr val="0076BA"/>
                </a:solidFill>
                <a:latin typeface="Ubuntu Medium"/>
                <a:ea typeface="Ubuntu Medium"/>
                <a:cs typeface="Ubuntu Medium"/>
                <a:sym typeface="Ubuntu Medium"/>
              </a:defRPr>
            </a:lvl1pPr>
          </a:lstStyle>
          <a:p>
            <a:fld id="{86CB4B4D-7CA3-9044-876B-883B54F8677D}" type="slidenum">
              <a:rPr>
                <a:latin typeface="Ubuntu" panose="020B0504030602030204" pitchFamily="34" charset="0"/>
              </a:rPr>
              <a:t>3</a:t>
            </a:fld>
            <a:endParaRPr>
              <a:latin typeface="Ubuntu" panose="020B0504030602030204" pitchFamily="34" charset="0"/>
            </a:endParaRPr>
          </a:p>
        </p:txBody>
      </p:sp>
      <p:pic>
        <p:nvPicPr>
          <p:cNvPr id="21" name="Advisory Key Final_BG.jpg" descr="Advisory Key Final_BG.jpg">
            <a:extLst>
              <a:ext uri="{FF2B5EF4-FFF2-40B4-BE49-F238E27FC236}">
                <a16:creationId xmlns:a16="http://schemas.microsoft.com/office/drawing/2014/main" id="{8C5584AE-1B6D-1A4B-A021-4B7F68421A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7120"/>
          </a:blip>
          <a:srcRect l="30328" t="15937" r="20670" b="61060"/>
          <a:stretch/>
        </p:blipFill>
        <p:spPr>
          <a:xfrm flipH="1">
            <a:off x="11456892" y="8301345"/>
            <a:ext cx="13313901" cy="6250678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We were born in Bologna, the city that houses the oldest university in the Western world and its rich academic heritage.…">
            <a:extLst>
              <a:ext uri="{FF2B5EF4-FFF2-40B4-BE49-F238E27FC236}">
                <a16:creationId xmlns:a16="http://schemas.microsoft.com/office/drawing/2014/main" id="{5E9F89A0-E55E-944D-A1A0-224A92FA4D5E}"/>
              </a:ext>
            </a:extLst>
          </p:cNvPr>
          <p:cNvSpPr txBox="1"/>
          <p:nvPr/>
        </p:nvSpPr>
        <p:spPr>
          <a:xfrm>
            <a:off x="13436982" y="10797664"/>
            <a:ext cx="9400203" cy="1885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defTabSz="457200">
              <a:defRPr sz="2700">
                <a:solidFill>
                  <a:srgbClr val="FFFFFF"/>
                </a:solidFill>
                <a:latin typeface="Ubuntu Light"/>
                <a:ea typeface="Ubuntu Light"/>
                <a:cs typeface="Ubuntu Light"/>
                <a:sym typeface="Ubuntu Light"/>
              </a:defRPr>
            </a:pPr>
            <a:r>
              <a:rPr lang="it-IT" sz="2000"/>
              <a:t>Crediamo che i dati siano la scintilla in grado di accendere la conoscenza e gettare luce sull’oscurità generata dall’arbitrarietà delle informazioni. Aiutiamo i nostri clienti a migliorare il loro rapporto con i dati e conquistare una consapevolezza maggiore nei loro processi decisionali.</a:t>
            </a:r>
          </a:p>
        </p:txBody>
      </p:sp>
      <p:sp>
        <p:nvSpPr>
          <p:cNvPr id="25" name="From the heart of italian excellence, we build a international presence.">
            <a:extLst>
              <a:ext uri="{FF2B5EF4-FFF2-40B4-BE49-F238E27FC236}">
                <a16:creationId xmlns:a16="http://schemas.microsoft.com/office/drawing/2014/main" id="{BC02D7C5-B39C-4D46-ADD8-AC42DA6A689B}"/>
              </a:ext>
            </a:extLst>
          </p:cNvPr>
          <p:cNvSpPr txBox="1"/>
          <p:nvPr/>
        </p:nvSpPr>
        <p:spPr>
          <a:xfrm>
            <a:off x="13436488" y="9046901"/>
            <a:ext cx="10995481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  <a:defRPr sz="9000">
                <a:solidFill>
                  <a:srgbClr val="F5BA00"/>
                </a:solidFill>
                <a:latin typeface="Grouch BT"/>
                <a:ea typeface="Grouch BT"/>
                <a:cs typeface="Grouch BT"/>
                <a:sym typeface="Grouch BT"/>
              </a:defRPr>
            </a:pPr>
            <a:r>
              <a:rPr sz="4500"/>
              <a:t>Ignite the right decision</a:t>
            </a:r>
          </a:p>
          <a:p>
            <a:pPr>
              <a:lnSpc>
                <a:spcPct val="100000"/>
              </a:lnSpc>
              <a:defRPr sz="9000">
                <a:solidFill>
                  <a:srgbClr val="F5BA00"/>
                </a:solidFill>
                <a:latin typeface="Grouch BT"/>
                <a:ea typeface="Grouch BT"/>
                <a:cs typeface="Grouch BT"/>
                <a:sym typeface="Grouch BT"/>
              </a:defRPr>
            </a:pPr>
            <a:r>
              <a:rPr sz="4500"/>
              <a:t>through human potential.</a:t>
            </a:r>
          </a:p>
        </p:txBody>
      </p:sp>
    </p:spTree>
    <p:extLst>
      <p:ext uri="{BB962C8B-B14F-4D97-AF65-F5344CB8AC3E}">
        <p14:creationId xmlns:p14="http://schemas.microsoft.com/office/powerpoint/2010/main" val="188006428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7F2E47ED-F05E-4105-B582-B52543D59D6D}"/>
              </a:ext>
            </a:extLst>
          </p:cNvPr>
          <p:cNvSpPr/>
          <p:nvPr/>
        </p:nvSpPr>
        <p:spPr>
          <a:xfrm>
            <a:off x="0" y="0"/>
            <a:ext cx="9656064" cy="13716000"/>
          </a:xfrm>
          <a:prstGeom prst="rect">
            <a:avLst/>
          </a:prstGeom>
          <a:solidFill>
            <a:srgbClr val="131C2E"/>
          </a:solidFill>
          <a:ln>
            <a:solidFill>
              <a:srgbClr val="131C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itolo 7">
            <a:extLst>
              <a:ext uri="{FF2B5EF4-FFF2-40B4-BE49-F238E27FC236}">
                <a16:creationId xmlns:a16="http://schemas.microsoft.com/office/drawing/2014/main" id="{7F5DC542-5CE0-4534-9569-6AD0FAF2082B}"/>
              </a:ext>
            </a:extLst>
          </p:cNvPr>
          <p:cNvSpPr txBox="1">
            <a:spLocks/>
          </p:cNvSpPr>
          <p:nvPr/>
        </p:nvSpPr>
        <p:spPr>
          <a:xfrm>
            <a:off x="444956" y="886628"/>
            <a:ext cx="10546132" cy="1378422"/>
          </a:xfrm>
          <a:prstGeom prst="rect">
            <a:avLst/>
          </a:prstGeom>
        </p:spPr>
        <p:txBody>
          <a:bodyPr anchor="t" anchorCtr="0"/>
          <a:lstStyle>
            <a:lvl1pPr algn="l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b="0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Ubuntu" panose="020B0504030602030204" pitchFamily="34" charset="0"/>
              </a:defRPr>
            </a:lvl1pPr>
          </a:lstStyle>
          <a:p>
            <a:r>
              <a:rPr lang="it-IT">
                <a:solidFill>
                  <a:schemeClr val="bg1"/>
                </a:solidFill>
              </a:rPr>
              <a:t>Misurare le performance in tema di Comunicazione</a:t>
            </a:r>
            <a:br>
              <a:rPr lang="it-IT"/>
            </a:br>
            <a:r>
              <a:rPr lang="it-IT" sz="4800">
                <a:solidFill>
                  <a:srgbClr val="F5BA00"/>
                </a:solidFill>
                <a:latin typeface="+mn-lt"/>
              </a:rPr>
              <a:t>Un problema di Big Data</a:t>
            </a:r>
            <a:endParaRPr lang="it-IT" sz="3600">
              <a:solidFill>
                <a:srgbClr val="F5BA00"/>
              </a:solidFill>
              <a:latin typeface="+mn-lt"/>
            </a:endParaRPr>
          </a:p>
        </p:txBody>
      </p:sp>
      <p:sp>
        <p:nvSpPr>
          <p:cNvPr id="11" name="Segnaposto contenuto 12">
            <a:extLst>
              <a:ext uri="{FF2B5EF4-FFF2-40B4-BE49-F238E27FC236}">
                <a16:creationId xmlns:a16="http://schemas.microsoft.com/office/drawing/2014/main" id="{C14F3513-29AD-49DF-B7F2-CD08B92E6363}"/>
              </a:ext>
            </a:extLst>
          </p:cNvPr>
          <p:cNvSpPr txBox="1">
            <a:spLocks/>
          </p:cNvSpPr>
          <p:nvPr/>
        </p:nvSpPr>
        <p:spPr>
          <a:xfrm>
            <a:off x="1028071" y="4182109"/>
            <a:ext cx="8371961" cy="9533891"/>
          </a:xfrm>
          <a:prstGeom prst="rect">
            <a:avLst/>
          </a:prstGeom>
        </p:spPr>
        <p:txBody>
          <a:bodyPr/>
          <a:lstStyle>
            <a:lvl1pPr marL="0" indent="0" algn="l" defTabSz="1828800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Ubuntu" panose="020B0504030602030204" pitchFamily="34" charset="0"/>
              </a:defRPr>
            </a:lvl1pPr>
            <a:lvl2pPr marL="914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2743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3657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5400">
                <a:solidFill>
                  <a:schemeClr val="bg1"/>
                </a:solidFill>
              </a:rPr>
              <a:t>Social</a:t>
            </a:r>
          </a:p>
          <a:p>
            <a:pPr algn="ctr"/>
            <a:r>
              <a:rPr lang="it-IT" sz="7200" b="1">
                <a:solidFill>
                  <a:srgbClr val="F5BA00"/>
                </a:solidFill>
              </a:rPr>
              <a:t>+</a:t>
            </a:r>
          </a:p>
          <a:p>
            <a:pPr algn="ctr"/>
            <a:r>
              <a:rPr lang="it-IT" sz="5400">
                <a:solidFill>
                  <a:schemeClr val="bg1"/>
                </a:solidFill>
              </a:rPr>
              <a:t>Big Data</a:t>
            </a:r>
          </a:p>
          <a:p>
            <a:pPr algn="ctr"/>
            <a:r>
              <a:rPr lang="it-IT" sz="7200" b="1">
                <a:solidFill>
                  <a:srgbClr val="F5BA00"/>
                </a:solidFill>
              </a:rPr>
              <a:t>+</a:t>
            </a:r>
          </a:p>
          <a:p>
            <a:pPr algn="ctr"/>
            <a:r>
              <a:rPr lang="it-IT" sz="5400">
                <a:solidFill>
                  <a:schemeClr val="bg1"/>
                </a:solidFill>
              </a:rPr>
              <a:t>Algoritmi</a:t>
            </a:r>
          </a:p>
          <a:p>
            <a:pPr algn="ctr"/>
            <a:r>
              <a:rPr lang="it-IT" sz="7200" b="1">
                <a:solidFill>
                  <a:srgbClr val="F5BA00"/>
                </a:solidFill>
              </a:rPr>
              <a:t>=</a:t>
            </a:r>
          </a:p>
          <a:p>
            <a:pPr algn="ctr"/>
            <a:r>
              <a:rPr lang="it-IT" sz="5400">
                <a:solidFill>
                  <a:schemeClr val="bg1"/>
                </a:solidFill>
              </a:rPr>
              <a:t>KPI</a:t>
            </a:r>
          </a:p>
        </p:txBody>
      </p:sp>
      <p:pic>
        <p:nvPicPr>
          <p:cNvPr id="12" name="Segnaposto contenuto 6" descr="Immagine che contiene stanza&#10;&#10;Descrizione generata automaticamente">
            <a:extLst>
              <a:ext uri="{FF2B5EF4-FFF2-40B4-BE49-F238E27FC236}">
                <a16:creationId xmlns:a16="http://schemas.microsoft.com/office/drawing/2014/main" id="{AD899EB5-97D4-4864-99C8-DAC2898A84B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88" y="3358298"/>
            <a:ext cx="11845642" cy="8272870"/>
          </a:xfrm>
        </p:spPr>
      </p:pic>
    </p:spTree>
    <p:extLst>
      <p:ext uri="{BB962C8B-B14F-4D97-AF65-F5344CB8AC3E}">
        <p14:creationId xmlns:p14="http://schemas.microsoft.com/office/powerpoint/2010/main" val="1006522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188C6DA-94A7-49C3-AFE6-CE3BD5723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393" y="1302623"/>
            <a:ext cx="11680377" cy="1676868"/>
          </a:xfrm>
        </p:spPr>
        <p:txBody>
          <a:bodyPr/>
          <a:lstStyle/>
          <a:p>
            <a:r>
              <a:rPr lang="it-IT">
                <a:ea typeface="Verdana"/>
              </a:rPr>
              <a:t>Sfida #1</a:t>
            </a:r>
            <a:br>
              <a:rPr lang="it-IT"/>
            </a:br>
            <a:r>
              <a:rPr lang="it-IT" sz="3200">
                <a:solidFill>
                  <a:schemeClr val="accent4"/>
                </a:solidFill>
                <a:latin typeface="Ubuntu"/>
                <a:ea typeface="Verdana"/>
              </a:rPr>
              <a:t>Misuriamo la portata (audience)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0572F22-223F-4BDF-9969-172DA072A6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8476" y="5417648"/>
            <a:ext cx="1330322" cy="1330322"/>
          </a:xfrm>
          <a:prstGeom prst="rect">
            <a:avLst/>
          </a:prstGeom>
        </p:spPr>
      </p:pic>
      <p:cxnSp>
        <p:nvCxnSpPr>
          <p:cNvPr id="5" name="Straight Arrow Connector 15">
            <a:extLst>
              <a:ext uri="{FF2B5EF4-FFF2-40B4-BE49-F238E27FC236}">
                <a16:creationId xmlns:a16="http://schemas.microsoft.com/office/drawing/2014/main" id="{DFBC5CBD-19BB-413B-A608-EA0EC01CB065}"/>
              </a:ext>
            </a:extLst>
          </p:cNvPr>
          <p:cNvCxnSpPr>
            <a:cxnSpLocks/>
          </p:cNvCxnSpPr>
          <p:nvPr/>
        </p:nvCxnSpPr>
        <p:spPr>
          <a:xfrm>
            <a:off x="6055875" y="7118264"/>
            <a:ext cx="1441271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Immagine che contiene segnale, via, sedendo&#10;&#10;Descrizione generata automaticamente">
            <a:extLst>
              <a:ext uri="{FF2B5EF4-FFF2-40B4-BE49-F238E27FC236}">
                <a16:creationId xmlns:a16="http://schemas.microsoft.com/office/drawing/2014/main" id="{DBA82DCB-973D-439F-8EEB-25F3C4B58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201" y="5505513"/>
            <a:ext cx="1154592" cy="115459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C10851E-7164-4AEA-83AD-2698F4DF97AE}"/>
              </a:ext>
            </a:extLst>
          </p:cNvPr>
          <p:cNvSpPr txBox="1"/>
          <p:nvPr/>
        </p:nvSpPr>
        <p:spPr>
          <a:xfrm>
            <a:off x="7996581" y="6464129"/>
            <a:ext cx="5105833" cy="1015663"/>
          </a:xfrm>
          <a:prstGeom prst="rect">
            <a:avLst/>
          </a:prstGeom>
        </p:spPr>
        <p:txBody>
          <a:bodyPr wrap="square" rtlCol="0" anchor="ctr" anchorCtr="0">
            <a:spAutoFit/>
          </a:bodyPr>
          <a:lstStyle/>
          <a:p>
            <a:r>
              <a:rPr lang="it-IT" sz="6000">
                <a:solidFill>
                  <a:srgbClr val="F5BA00"/>
                </a:solidFill>
              </a:rPr>
              <a:t>Altri Media</a:t>
            </a:r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DA30777-3B64-4760-8B74-84C00D29B48B}"/>
              </a:ext>
            </a:extLst>
          </p:cNvPr>
          <p:cNvSpPr txBox="1"/>
          <p:nvPr/>
        </p:nvSpPr>
        <p:spPr>
          <a:xfrm>
            <a:off x="1245365" y="6464129"/>
            <a:ext cx="5606866" cy="1015663"/>
          </a:xfrm>
          <a:prstGeom prst="rect">
            <a:avLst/>
          </a:prstGeom>
        </p:spPr>
        <p:txBody>
          <a:bodyPr wrap="square" rtlCol="0" anchor="ctr" anchorCtr="0">
            <a:spAutoFit/>
          </a:bodyPr>
          <a:lstStyle/>
          <a:p>
            <a:pPr algn="l"/>
            <a:r>
              <a:rPr lang="it-IT" sz="6000">
                <a:solidFill>
                  <a:srgbClr val="131C2E"/>
                </a:solidFill>
              </a:rPr>
              <a:t>Comunicati</a:t>
            </a:r>
          </a:p>
        </p:txBody>
      </p:sp>
    </p:spTree>
    <p:extLst>
      <p:ext uri="{BB962C8B-B14F-4D97-AF65-F5344CB8AC3E}">
        <p14:creationId xmlns:p14="http://schemas.microsoft.com/office/powerpoint/2010/main" val="1512538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5C6D768-742F-A04C-B3A5-97ED69D3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Algoritmo di matching fra contenuti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2AF2081-6576-4C3F-920C-4A51F32AD605}"/>
              </a:ext>
            </a:extLst>
          </p:cNvPr>
          <p:cNvSpPr/>
          <p:nvPr/>
        </p:nvSpPr>
        <p:spPr>
          <a:xfrm>
            <a:off x="2176272" y="4002298"/>
            <a:ext cx="78383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Da recenti fatti di cronaca, che hanno evidenziato come malattie per cui è previsto il vaccino, come la pertosse, possano tuttora rappresentare un pericolo reale …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CD8C12D-D0D0-4AD1-A145-AA89AA5E7DC0}"/>
              </a:ext>
            </a:extLst>
          </p:cNvPr>
          <p:cNvSpPr/>
          <p:nvPr/>
        </p:nvSpPr>
        <p:spPr>
          <a:xfrm>
            <a:off x="12556640" y="4002298"/>
            <a:ext cx="94316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/>
              <a:t>IL TEMA dell'obbligatorietà della vaccinazione dei bambini - diventato di attualità dopo i casi di una neonati bolognesi colpiti da pertosse - ha visto il raggiungimento di un accordo …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CBE3BFB-B41E-4D6C-98B1-1A45D4C80AD9}"/>
              </a:ext>
            </a:extLst>
          </p:cNvPr>
          <p:cNvSpPr txBox="1"/>
          <p:nvPr/>
        </p:nvSpPr>
        <p:spPr>
          <a:xfrm>
            <a:off x="2176272" y="2999334"/>
            <a:ext cx="1981150" cy="707886"/>
          </a:xfrm>
          <a:prstGeom prst="rect">
            <a:avLst/>
          </a:prstGeom>
        </p:spPr>
        <p:txBody>
          <a:bodyPr wrap="square" rtlCol="0" anchor="ctr" anchorCtr="0">
            <a:spAutoFit/>
          </a:bodyPr>
          <a:lstStyle/>
          <a:p>
            <a:pPr algn="ctr"/>
            <a:r>
              <a:rPr lang="it-IT" sz="4000">
                <a:solidFill>
                  <a:schemeClr val="tx1">
                    <a:lumMod val="50000"/>
                    <a:lumOff val="50000"/>
                  </a:schemeClr>
                </a:solidFill>
              </a:rPr>
              <a:t>Testo 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DBACD48-C145-4387-9ACE-68E5F9F98600}"/>
              </a:ext>
            </a:extLst>
          </p:cNvPr>
          <p:cNvSpPr txBox="1"/>
          <p:nvPr/>
        </p:nvSpPr>
        <p:spPr>
          <a:xfrm>
            <a:off x="19787666" y="2999334"/>
            <a:ext cx="2200606" cy="707886"/>
          </a:xfrm>
          <a:prstGeom prst="rect">
            <a:avLst/>
          </a:prstGeom>
        </p:spPr>
        <p:txBody>
          <a:bodyPr wrap="square" rtlCol="0" anchor="ctr" anchorCtr="0">
            <a:spAutoFit/>
          </a:bodyPr>
          <a:lstStyle/>
          <a:p>
            <a:pPr algn="ctr"/>
            <a:r>
              <a:rPr lang="it-IT" sz="4000">
                <a:solidFill>
                  <a:schemeClr val="tx1">
                    <a:lumMod val="50000"/>
                    <a:lumOff val="50000"/>
                  </a:schemeClr>
                </a:solidFill>
              </a:rPr>
              <a:t>Testo B</a:t>
            </a:r>
          </a:p>
        </p:txBody>
      </p:sp>
    </p:spTree>
    <p:extLst>
      <p:ext uri="{BB962C8B-B14F-4D97-AF65-F5344CB8AC3E}">
        <p14:creationId xmlns:p14="http://schemas.microsoft.com/office/powerpoint/2010/main" val="285071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5C6D768-742F-A04C-B3A5-97ED69D3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Algoritmo di matching fra contenuti</a:t>
            </a:r>
          </a:p>
        </p:txBody>
      </p:sp>
      <p:cxnSp>
        <p:nvCxnSpPr>
          <p:cNvPr id="10" name="Straight Arrow Connector 15">
            <a:extLst>
              <a:ext uri="{FF2B5EF4-FFF2-40B4-BE49-F238E27FC236}">
                <a16:creationId xmlns:a16="http://schemas.microsoft.com/office/drawing/2014/main" id="{DE183272-39E2-459C-8A26-6C5A15A1DC4C}"/>
              </a:ext>
            </a:extLst>
          </p:cNvPr>
          <p:cNvCxnSpPr>
            <a:cxnSpLocks/>
          </p:cNvCxnSpPr>
          <p:nvPr/>
        </p:nvCxnSpPr>
        <p:spPr>
          <a:xfrm>
            <a:off x="5796420" y="7084736"/>
            <a:ext cx="0" cy="144000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5">
            <a:extLst>
              <a:ext uri="{FF2B5EF4-FFF2-40B4-BE49-F238E27FC236}">
                <a16:creationId xmlns:a16="http://schemas.microsoft.com/office/drawing/2014/main" id="{0B8C9901-F337-4E0F-9407-6A19897BD042}"/>
              </a:ext>
            </a:extLst>
          </p:cNvPr>
          <p:cNvCxnSpPr>
            <a:cxnSpLocks/>
          </p:cNvCxnSpPr>
          <p:nvPr/>
        </p:nvCxnSpPr>
        <p:spPr>
          <a:xfrm>
            <a:off x="18455911" y="7084736"/>
            <a:ext cx="0" cy="144000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>
            <a:extLst>
              <a:ext uri="{FF2B5EF4-FFF2-40B4-BE49-F238E27FC236}">
                <a16:creationId xmlns:a16="http://schemas.microsoft.com/office/drawing/2014/main" id="{A1C536BF-2968-47E2-BFDC-F9C7CBBE00D3}"/>
              </a:ext>
            </a:extLst>
          </p:cNvPr>
          <p:cNvSpPr/>
          <p:nvPr/>
        </p:nvSpPr>
        <p:spPr>
          <a:xfrm>
            <a:off x="10247534" y="7878405"/>
            <a:ext cx="43043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>
                <a:solidFill>
                  <a:srgbClr val="F5BA00"/>
                </a:solidFill>
              </a:rPr>
              <a:t>Keyword </a:t>
            </a:r>
            <a:r>
              <a:rPr lang="it-IT" err="1">
                <a:solidFill>
                  <a:srgbClr val="F5BA00"/>
                </a:solidFill>
              </a:rPr>
              <a:t>extraction</a:t>
            </a:r>
            <a:endParaRPr lang="it-IT">
              <a:solidFill>
                <a:srgbClr val="F5BA00"/>
              </a:solidFill>
            </a:endParaRPr>
          </a:p>
        </p:txBody>
      </p:sp>
      <p:graphicFrame>
        <p:nvGraphicFramePr>
          <p:cNvPr id="12" name="Tabella 4">
            <a:extLst>
              <a:ext uri="{FF2B5EF4-FFF2-40B4-BE49-F238E27FC236}">
                <a16:creationId xmlns:a16="http://schemas.microsoft.com/office/drawing/2014/main" id="{EBA6CB85-B9B1-4816-B0AA-8AA789D61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197389"/>
              </p:ext>
            </p:extLst>
          </p:nvPr>
        </p:nvGraphicFramePr>
        <p:xfrm>
          <a:off x="4031672" y="8653412"/>
          <a:ext cx="3529496" cy="3819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9496">
                  <a:extLst>
                    <a:ext uri="{9D8B030D-6E8A-4147-A177-3AD203B41FA5}">
                      <a16:colId xmlns:a16="http://schemas.microsoft.com/office/drawing/2014/main" val="3264157414"/>
                    </a:ext>
                  </a:extLst>
                </a:gridCol>
              </a:tblGrid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b="0">
                          <a:solidFill>
                            <a:srgbClr val="000000"/>
                          </a:solidFill>
                        </a:rPr>
                        <a:t>vaccino</a:t>
                      </a:r>
                    </a:p>
                  </a:txBody>
                  <a:tcPr anchor="ctr">
                    <a:solidFill>
                      <a:srgbClr val="F8DD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048150"/>
                  </a:ext>
                </a:extLst>
              </a:tr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b="0">
                          <a:solidFill>
                            <a:srgbClr val="000000"/>
                          </a:solidFill>
                        </a:rPr>
                        <a:t>pertosse</a:t>
                      </a:r>
                    </a:p>
                  </a:txBody>
                  <a:tcPr anchor="ctr">
                    <a:solidFill>
                      <a:srgbClr val="006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501232"/>
                  </a:ext>
                </a:extLst>
              </a:tr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b="0">
                          <a:solidFill>
                            <a:srgbClr val="000000"/>
                          </a:solidFill>
                        </a:rPr>
                        <a:t>malattie</a:t>
                      </a:r>
                    </a:p>
                  </a:txBody>
                  <a:tcPr anchor="ctr">
                    <a:solidFill>
                      <a:srgbClr val="EDE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42987"/>
                  </a:ext>
                </a:extLst>
              </a:tr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sz="3600" b="0">
                          <a:solidFill>
                            <a:srgbClr val="000000"/>
                          </a:solidFill>
                        </a:rPr>
                        <a:t>…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594847"/>
                  </a:ext>
                </a:extLst>
              </a:tr>
            </a:tbl>
          </a:graphicData>
        </a:graphic>
      </p:graphicFrame>
      <p:sp>
        <p:nvSpPr>
          <p:cNvPr id="14" name="Rettangolo 13">
            <a:extLst>
              <a:ext uri="{FF2B5EF4-FFF2-40B4-BE49-F238E27FC236}">
                <a16:creationId xmlns:a16="http://schemas.microsoft.com/office/drawing/2014/main" id="{C1528924-4DF1-444E-A0F7-570ACE5DB149}"/>
              </a:ext>
            </a:extLst>
          </p:cNvPr>
          <p:cNvSpPr/>
          <p:nvPr/>
        </p:nvSpPr>
        <p:spPr>
          <a:xfrm>
            <a:off x="2176272" y="4002298"/>
            <a:ext cx="78383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/>
              <a:t>Da recenti fatti di cronaca, che hanno evidenziato come </a:t>
            </a:r>
            <a:r>
              <a:rPr lang="it-IT">
                <a:highlight>
                  <a:srgbClr val="EDEBDD"/>
                </a:highlight>
              </a:rPr>
              <a:t>malattie</a:t>
            </a:r>
            <a:r>
              <a:rPr lang="it-IT"/>
              <a:t> per cui è previsto il </a:t>
            </a:r>
            <a:r>
              <a:rPr lang="it-IT">
                <a:highlight>
                  <a:srgbClr val="F8DD64"/>
                </a:highlight>
              </a:rPr>
              <a:t>vaccino</a:t>
            </a:r>
            <a:r>
              <a:rPr lang="it-IT"/>
              <a:t>, come la </a:t>
            </a:r>
            <a:r>
              <a:rPr lang="it-IT">
                <a:highlight>
                  <a:srgbClr val="0069A9"/>
                </a:highlight>
              </a:rPr>
              <a:t>pertosse</a:t>
            </a:r>
            <a:r>
              <a:rPr lang="it-IT"/>
              <a:t>, possano tuttora rappresentare un pericolo reale …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DFBAD79-9291-42AB-A64C-75AD39AA8820}"/>
              </a:ext>
            </a:extLst>
          </p:cNvPr>
          <p:cNvSpPr txBox="1"/>
          <p:nvPr/>
        </p:nvSpPr>
        <p:spPr>
          <a:xfrm>
            <a:off x="2176272" y="2999334"/>
            <a:ext cx="1981150" cy="707886"/>
          </a:xfrm>
          <a:prstGeom prst="rect">
            <a:avLst/>
          </a:prstGeom>
        </p:spPr>
        <p:txBody>
          <a:bodyPr wrap="square" rtlCol="0" anchor="ctr" anchorCtr="0">
            <a:spAutoFit/>
          </a:bodyPr>
          <a:lstStyle/>
          <a:p>
            <a:pPr algn="ctr"/>
            <a:r>
              <a:rPr lang="it-IT" sz="4000">
                <a:solidFill>
                  <a:schemeClr val="tx1">
                    <a:lumMod val="50000"/>
                    <a:lumOff val="50000"/>
                  </a:schemeClr>
                </a:solidFill>
              </a:rPr>
              <a:t>Testo 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A228738-3BB5-49DF-A09C-2F1D6F3D72B5}"/>
              </a:ext>
            </a:extLst>
          </p:cNvPr>
          <p:cNvSpPr txBox="1"/>
          <p:nvPr/>
        </p:nvSpPr>
        <p:spPr>
          <a:xfrm>
            <a:off x="19787666" y="2999334"/>
            <a:ext cx="2200606" cy="707886"/>
          </a:xfrm>
          <a:prstGeom prst="rect">
            <a:avLst/>
          </a:prstGeom>
        </p:spPr>
        <p:txBody>
          <a:bodyPr wrap="square" rtlCol="0" anchor="ctr" anchorCtr="0">
            <a:spAutoFit/>
          </a:bodyPr>
          <a:lstStyle/>
          <a:p>
            <a:pPr algn="ctr"/>
            <a:r>
              <a:rPr lang="it-IT" sz="4000">
                <a:solidFill>
                  <a:schemeClr val="tx1">
                    <a:lumMod val="50000"/>
                    <a:lumOff val="50000"/>
                  </a:schemeClr>
                </a:solidFill>
              </a:rPr>
              <a:t>Testo B</a:t>
            </a:r>
          </a:p>
        </p:txBody>
      </p:sp>
      <p:graphicFrame>
        <p:nvGraphicFramePr>
          <p:cNvPr id="18" name="Tabella 4">
            <a:extLst>
              <a:ext uri="{FF2B5EF4-FFF2-40B4-BE49-F238E27FC236}">
                <a16:creationId xmlns:a16="http://schemas.microsoft.com/office/drawing/2014/main" id="{C2EFF1D6-8861-4A5D-BA5F-0466DC060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188895"/>
              </p:ext>
            </p:extLst>
          </p:nvPr>
        </p:nvGraphicFramePr>
        <p:xfrm>
          <a:off x="16590397" y="8653412"/>
          <a:ext cx="3529496" cy="3819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9496">
                  <a:extLst>
                    <a:ext uri="{9D8B030D-6E8A-4147-A177-3AD203B41FA5}">
                      <a16:colId xmlns:a16="http://schemas.microsoft.com/office/drawing/2014/main" val="3264157414"/>
                    </a:ext>
                  </a:extLst>
                </a:gridCol>
              </a:tblGrid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rgbClr val="000000"/>
                          </a:solidFill>
                        </a:rPr>
                        <a:t>obbligatorietà</a:t>
                      </a:r>
                    </a:p>
                  </a:txBody>
                  <a:tcPr anchor="ctr">
                    <a:solidFill>
                      <a:srgbClr val="F8DD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048150"/>
                  </a:ext>
                </a:extLst>
              </a:tr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rgbClr val="000000"/>
                          </a:solidFill>
                        </a:rPr>
                        <a:t>vaccinazione</a:t>
                      </a:r>
                    </a:p>
                  </a:txBody>
                  <a:tcPr anchor="ctr">
                    <a:solidFill>
                      <a:srgbClr val="006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501232"/>
                  </a:ext>
                </a:extLst>
              </a:tr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rgbClr val="000000"/>
                          </a:solidFill>
                        </a:rPr>
                        <a:t>pertosse</a:t>
                      </a:r>
                    </a:p>
                  </a:txBody>
                  <a:tcPr anchor="ctr">
                    <a:solidFill>
                      <a:srgbClr val="EDE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42987"/>
                  </a:ext>
                </a:extLst>
              </a:tr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sz="3600" b="0" dirty="0">
                          <a:solidFill>
                            <a:srgbClr val="000000"/>
                          </a:solidFill>
                        </a:rPr>
                        <a:t>…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594847"/>
                  </a:ext>
                </a:extLst>
              </a:tr>
            </a:tbl>
          </a:graphicData>
        </a:graphic>
      </p:graphicFrame>
      <p:sp>
        <p:nvSpPr>
          <p:cNvPr id="13" name="Rettangolo 12">
            <a:extLst>
              <a:ext uri="{FF2B5EF4-FFF2-40B4-BE49-F238E27FC236}">
                <a16:creationId xmlns:a16="http://schemas.microsoft.com/office/drawing/2014/main" id="{4362A6E6-2532-4B22-9793-7F54734D43DF}"/>
              </a:ext>
            </a:extLst>
          </p:cNvPr>
          <p:cNvSpPr/>
          <p:nvPr/>
        </p:nvSpPr>
        <p:spPr>
          <a:xfrm>
            <a:off x="12556640" y="4002298"/>
            <a:ext cx="94316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/>
              <a:t>IL TEMA dell'</a:t>
            </a:r>
            <a:r>
              <a:rPr lang="it-IT" dirty="0">
                <a:highlight>
                  <a:srgbClr val="F8DD64"/>
                </a:highlight>
              </a:rPr>
              <a:t>obbligatorietà</a:t>
            </a:r>
            <a:r>
              <a:rPr lang="it-IT" dirty="0"/>
              <a:t> della </a:t>
            </a:r>
            <a:r>
              <a:rPr lang="it-IT" dirty="0">
                <a:highlight>
                  <a:srgbClr val="0069A9"/>
                </a:highlight>
              </a:rPr>
              <a:t>vaccinazione</a:t>
            </a:r>
            <a:r>
              <a:rPr lang="it-IT" dirty="0"/>
              <a:t> dei bambini - diventato di attualità dopo i casi di una neonati bolognesi colpiti da </a:t>
            </a:r>
            <a:r>
              <a:rPr lang="it-IT" dirty="0">
                <a:highlight>
                  <a:srgbClr val="EDEBDD"/>
                </a:highlight>
              </a:rPr>
              <a:t>pertosse</a:t>
            </a:r>
            <a:r>
              <a:rPr lang="it-IT" dirty="0"/>
              <a:t> - ha visto il raggiungimento di un accordo …</a:t>
            </a:r>
          </a:p>
        </p:txBody>
      </p:sp>
    </p:spTree>
    <p:extLst>
      <p:ext uri="{BB962C8B-B14F-4D97-AF65-F5344CB8AC3E}">
        <p14:creationId xmlns:p14="http://schemas.microsoft.com/office/powerpoint/2010/main" val="3754106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5C6D768-742F-A04C-B3A5-97ED69D3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Algoritmo di matching fra contenuti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3A13D0B-F8C3-4B5D-94CB-B06AEA1180D8}"/>
              </a:ext>
            </a:extLst>
          </p:cNvPr>
          <p:cNvSpPr txBox="1"/>
          <p:nvPr/>
        </p:nvSpPr>
        <p:spPr>
          <a:xfrm>
            <a:off x="19787666" y="2999334"/>
            <a:ext cx="2200606" cy="707886"/>
          </a:xfrm>
          <a:prstGeom prst="rect">
            <a:avLst/>
          </a:prstGeom>
        </p:spPr>
        <p:txBody>
          <a:bodyPr wrap="square" rtlCol="0" anchor="ctr" anchorCtr="0">
            <a:spAutoFit/>
          </a:bodyPr>
          <a:lstStyle/>
          <a:p>
            <a:pPr algn="ctr"/>
            <a:r>
              <a:rPr lang="it-IT" sz="4000">
                <a:solidFill>
                  <a:schemeClr val="tx1">
                    <a:lumMod val="50000"/>
                    <a:lumOff val="50000"/>
                  </a:schemeClr>
                </a:solidFill>
              </a:rPr>
              <a:t>Testo B</a:t>
            </a:r>
          </a:p>
        </p:txBody>
      </p:sp>
      <p:cxnSp>
        <p:nvCxnSpPr>
          <p:cNvPr id="10" name="Straight Arrow Connector 15">
            <a:extLst>
              <a:ext uri="{FF2B5EF4-FFF2-40B4-BE49-F238E27FC236}">
                <a16:creationId xmlns:a16="http://schemas.microsoft.com/office/drawing/2014/main" id="{DE183272-39E2-459C-8A26-6C5A15A1DC4C}"/>
              </a:ext>
            </a:extLst>
          </p:cNvPr>
          <p:cNvCxnSpPr>
            <a:cxnSpLocks/>
          </p:cNvCxnSpPr>
          <p:nvPr/>
        </p:nvCxnSpPr>
        <p:spPr>
          <a:xfrm>
            <a:off x="5796420" y="7084736"/>
            <a:ext cx="0" cy="144000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5">
            <a:extLst>
              <a:ext uri="{FF2B5EF4-FFF2-40B4-BE49-F238E27FC236}">
                <a16:creationId xmlns:a16="http://schemas.microsoft.com/office/drawing/2014/main" id="{0B8C9901-F337-4E0F-9407-6A19897BD042}"/>
              </a:ext>
            </a:extLst>
          </p:cNvPr>
          <p:cNvCxnSpPr>
            <a:cxnSpLocks/>
          </p:cNvCxnSpPr>
          <p:nvPr/>
        </p:nvCxnSpPr>
        <p:spPr>
          <a:xfrm>
            <a:off x="18455911" y="7084736"/>
            <a:ext cx="0" cy="144000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4D9C98A-43A1-4AA9-9322-4D4DD7E4D89F}"/>
              </a:ext>
            </a:extLst>
          </p:cNvPr>
          <p:cNvSpPr txBox="1"/>
          <p:nvPr/>
        </p:nvSpPr>
        <p:spPr>
          <a:xfrm>
            <a:off x="10122280" y="11205296"/>
            <a:ext cx="4068734" cy="646331"/>
          </a:xfrm>
          <a:prstGeom prst="rect">
            <a:avLst/>
          </a:prstGeom>
        </p:spPr>
        <p:txBody>
          <a:bodyPr wrap="square" rtlCol="0" anchor="ctr" anchorCtr="0">
            <a:spAutoFit/>
          </a:bodyPr>
          <a:lstStyle/>
          <a:p>
            <a:pPr algn="ctr"/>
            <a:r>
              <a:rPr lang="it-IT" err="1">
                <a:solidFill>
                  <a:srgbClr val="0069A9"/>
                </a:solidFill>
              </a:rPr>
              <a:t>vector</a:t>
            </a:r>
            <a:r>
              <a:rPr lang="it-IT">
                <a:solidFill>
                  <a:srgbClr val="0069A9"/>
                </a:solidFill>
              </a:rPr>
              <a:t> </a:t>
            </a:r>
            <a:r>
              <a:rPr lang="it-IT" err="1">
                <a:solidFill>
                  <a:srgbClr val="0069A9"/>
                </a:solidFill>
              </a:rPr>
              <a:t>distance</a:t>
            </a:r>
            <a:endParaRPr lang="it-IT">
              <a:solidFill>
                <a:srgbClr val="0069A9"/>
              </a:solidFill>
            </a:endParaRPr>
          </a:p>
        </p:txBody>
      </p:sp>
      <p:cxnSp>
        <p:nvCxnSpPr>
          <p:cNvPr id="18" name="Straight Arrow Connector 15">
            <a:extLst>
              <a:ext uri="{FF2B5EF4-FFF2-40B4-BE49-F238E27FC236}">
                <a16:creationId xmlns:a16="http://schemas.microsoft.com/office/drawing/2014/main" id="{C81E6061-F965-48BF-96EA-C1E915B61DD8}"/>
              </a:ext>
            </a:extLst>
          </p:cNvPr>
          <p:cNvCxnSpPr>
            <a:cxnSpLocks/>
          </p:cNvCxnSpPr>
          <p:nvPr/>
        </p:nvCxnSpPr>
        <p:spPr>
          <a:xfrm>
            <a:off x="7693153" y="9107424"/>
            <a:ext cx="8706412" cy="989076"/>
          </a:xfrm>
          <a:prstGeom prst="straightConnector1">
            <a:avLst/>
          </a:prstGeom>
          <a:ln w="19050">
            <a:solidFill>
              <a:srgbClr val="0069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5">
            <a:extLst>
              <a:ext uri="{FF2B5EF4-FFF2-40B4-BE49-F238E27FC236}">
                <a16:creationId xmlns:a16="http://schemas.microsoft.com/office/drawing/2014/main" id="{209FACCC-FE8F-452C-9996-431F1A0DFE14}"/>
              </a:ext>
            </a:extLst>
          </p:cNvPr>
          <p:cNvCxnSpPr>
            <a:cxnSpLocks/>
          </p:cNvCxnSpPr>
          <p:nvPr/>
        </p:nvCxnSpPr>
        <p:spPr>
          <a:xfrm>
            <a:off x="7793604" y="10018643"/>
            <a:ext cx="8605961" cy="993914"/>
          </a:xfrm>
          <a:prstGeom prst="straightConnector1">
            <a:avLst/>
          </a:prstGeom>
          <a:ln w="19050">
            <a:solidFill>
              <a:srgbClr val="0069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ella 4">
            <a:extLst>
              <a:ext uri="{FF2B5EF4-FFF2-40B4-BE49-F238E27FC236}">
                <a16:creationId xmlns:a16="http://schemas.microsoft.com/office/drawing/2014/main" id="{E5AA8E54-3FAC-408B-AA04-161E03E7D8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9458"/>
              </p:ext>
            </p:extLst>
          </p:nvPr>
        </p:nvGraphicFramePr>
        <p:xfrm>
          <a:off x="4031672" y="8653412"/>
          <a:ext cx="3529496" cy="3819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9496">
                  <a:extLst>
                    <a:ext uri="{9D8B030D-6E8A-4147-A177-3AD203B41FA5}">
                      <a16:colId xmlns:a16="http://schemas.microsoft.com/office/drawing/2014/main" val="3264157414"/>
                    </a:ext>
                  </a:extLst>
                </a:gridCol>
              </a:tblGrid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b="0">
                          <a:solidFill>
                            <a:srgbClr val="000000"/>
                          </a:solidFill>
                        </a:rPr>
                        <a:t>vaccino</a:t>
                      </a:r>
                    </a:p>
                  </a:txBody>
                  <a:tcPr anchor="ctr">
                    <a:solidFill>
                      <a:srgbClr val="F8DD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048150"/>
                  </a:ext>
                </a:extLst>
              </a:tr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b="0">
                          <a:solidFill>
                            <a:srgbClr val="000000"/>
                          </a:solidFill>
                        </a:rPr>
                        <a:t>pertosse</a:t>
                      </a:r>
                    </a:p>
                  </a:txBody>
                  <a:tcPr anchor="ctr">
                    <a:solidFill>
                      <a:srgbClr val="006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501232"/>
                  </a:ext>
                </a:extLst>
              </a:tr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b="0">
                          <a:solidFill>
                            <a:srgbClr val="000000"/>
                          </a:solidFill>
                        </a:rPr>
                        <a:t>malattie</a:t>
                      </a:r>
                    </a:p>
                  </a:txBody>
                  <a:tcPr anchor="ctr">
                    <a:solidFill>
                      <a:srgbClr val="EDE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42987"/>
                  </a:ext>
                </a:extLst>
              </a:tr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sz="3600" b="0">
                          <a:solidFill>
                            <a:srgbClr val="000000"/>
                          </a:solidFill>
                        </a:rPr>
                        <a:t>…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594847"/>
                  </a:ext>
                </a:extLst>
              </a:tr>
            </a:tbl>
          </a:graphicData>
        </a:graphic>
      </p:graphicFrame>
      <p:sp>
        <p:nvSpPr>
          <p:cNvPr id="14" name="Rettangolo 13">
            <a:extLst>
              <a:ext uri="{FF2B5EF4-FFF2-40B4-BE49-F238E27FC236}">
                <a16:creationId xmlns:a16="http://schemas.microsoft.com/office/drawing/2014/main" id="{B2E6F634-6974-44B0-803B-2878F924CF22}"/>
              </a:ext>
            </a:extLst>
          </p:cNvPr>
          <p:cNvSpPr/>
          <p:nvPr/>
        </p:nvSpPr>
        <p:spPr>
          <a:xfrm>
            <a:off x="2176272" y="4002298"/>
            <a:ext cx="78383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/>
              <a:t>Da recenti fatti di cronaca, che hanno evidenziato come </a:t>
            </a:r>
            <a:r>
              <a:rPr lang="it-IT">
                <a:highlight>
                  <a:srgbClr val="EDEBDD"/>
                </a:highlight>
              </a:rPr>
              <a:t>malattie</a:t>
            </a:r>
            <a:r>
              <a:rPr lang="it-IT"/>
              <a:t> per cui è previsto il </a:t>
            </a:r>
            <a:r>
              <a:rPr lang="it-IT">
                <a:highlight>
                  <a:srgbClr val="F8DD64"/>
                </a:highlight>
              </a:rPr>
              <a:t>vaccino</a:t>
            </a:r>
            <a:r>
              <a:rPr lang="it-IT"/>
              <a:t>, come la </a:t>
            </a:r>
            <a:r>
              <a:rPr lang="it-IT">
                <a:highlight>
                  <a:srgbClr val="0069A9"/>
                </a:highlight>
              </a:rPr>
              <a:t>pertosse</a:t>
            </a:r>
            <a:r>
              <a:rPr lang="it-IT"/>
              <a:t>, possano tuttora rappresentare un pericolo reale …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E579F2A-315E-4132-9558-F9BFEDE72D90}"/>
              </a:ext>
            </a:extLst>
          </p:cNvPr>
          <p:cNvSpPr txBox="1"/>
          <p:nvPr/>
        </p:nvSpPr>
        <p:spPr>
          <a:xfrm>
            <a:off x="2176272" y="2999334"/>
            <a:ext cx="1981150" cy="707886"/>
          </a:xfrm>
          <a:prstGeom prst="rect">
            <a:avLst/>
          </a:prstGeom>
        </p:spPr>
        <p:txBody>
          <a:bodyPr wrap="square" rtlCol="0" anchor="ctr" anchorCtr="0">
            <a:spAutoFit/>
          </a:bodyPr>
          <a:lstStyle/>
          <a:p>
            <a:pPr algn="ctr"/>
            <a:r>
              <a:rPr lang="it-IT" sz="4000">
                <a:solidFill>
                  <a:schemeClr val="tx1">
                    <a:lumMod val="50000"/>
                    <a:lumOff val="50000"/>
                  </a:schemeClr>
                </a:solidFill>
              </a:rPr>
              <a:t>Testo A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A37DE0EF-CDF9-4037-ABC9-07691B824F67}"/>
              </a:ext>
            </a:extLst>
          </p:cNvPr>
          <p:cNvSpPr/>
          <p:nvPr/>
        </p:nvSpPr>
        <p:spPr>
          <a:xfrm>
            <a:off x="12556640" y="4002298"/>
            <a:ext cx="94316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/>
              <a:t>IL TEMA dell'</a:t>
            </a:r>
            <a:r>
              <a:rPr lang="it-IT" dirty="0">
                <a:highlight>
                  <a:srgbClr val="F8DD64"/>
                </a:highlight>
              </a:rPr>
              <a:t>obbligatorietà</a:t>
            </a:r>
            <a:r>
              <a:rPr lang="it-IT" dirty="0"/>
              <a:t> della </a:t>
            </a:r>
            <a:r>
              <a:rPr lang="it-IT" dirty="0">
                <a:highlight>
                  <a:srgbClr val="0069A9"/>
                </a:highlight>
              </a:rPr>
              <a:t>vaccinazione</a:t>
            </a:r>
            <a:r>
              <a:rPr lang="it-IT" dirty="0"/>
              <a:t> dei bambini - diventato di attualità dopo i casi di una neonati bolognesi colpiti da </a:t>
            </a:r>
            <a:r>
              <a:rPr lang="it-IT" dirty="0">
                <a:highlight>
                  <a:srgbClr val="EDEBDD"/>
                </a:highlight>
              </a:rPr>
              <a:t>pertosse</a:t>
            </a:r>
            <a:r>
              <a:rPr lang="it-IT" dirty="0"/>
              <a:t> - ha visto il raggiungimento di un accordo …</a:t>
            </a:r>
          </a:p>
        </p:txBody>
      </p:sp>
      <p:graphicFrame>
        <p:nvGraphicFramePr>
          <p:cNvPr id="22" name="Tabella 4">
            <a:extLst>
              <a:ext uri="{FF2B5EF4-FFF2-40B4-BE49-F238E27FC236}">
                <a16:creationId xmlns:a16="http://schemas.microsoft.com/office/drawing/2014/main" id="{593145EE-E933-4993-92C2-A25F097367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685093"/>
              </p:ext>
            </p:extLst>
          </p:nvPr>
        </p:nvGraphicFramePr>
        <p:xfrm>
          <a:off x="16590397" y="8653412"/>
          <a:ext cx="3529496" cy="3819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9496">
                  <a:extLst>
                    <a:ext uri="{9D8B030D-6E8A-4147-A177-3AD203B41FA5}">
                      <a16:colId xmlns:a16="http://schemas.microsoft.com/office/drawing/2014/main" val="3264157414"/>
                    </a:ext>
                  </a:extLst>
                </a:gridCol>
              </a:tblGrid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rgbClr val="000000"/>
                          </a:solidFill>
                        </a:rPr>
                        <a:t>obbligatorietà</a:t>
                      </a:r>
                    </a:p>
                  </a:txBody>
                  <a:tcPr anchor="ctr">
                    <a:solidFill>
                      <a:srgbClr val="F8DD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048150"/>
                  </a:ext>
                </a:extLst>
              </a:tr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rgbClr val="000000"/>
                          </a:solidFill>
                        </a:rPr>
                        <a:t>vaccinazione</a:t>
                      </a:r>
                    </a:p>
                  </a:txBody>
                  <a:tcPr anchor="ctr">
                    <a:solidFill>
                      <a:srgbClr val="006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501232"/>
                  </a:ext>
                </a:extLst>
              </a:tr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rgbClr val="000000"/>
                          </a:solidFill>
                        </a:rPr>
                        <a:t>pertosse</a:t>
                      </a:r>
                    </a:p>
                  </a:txBody>
                  <a:tcPr anchor="ctr">
                    <a:solidFill>
                      <a:srgbClr val="EDE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42987"/>
                  </a:ext>
                </a:extLst>
              </a:tr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sz="3600" b="0" dirty="0">
                          <a:solidFill>
                            <a:srgbClr val="000000"/>
                          </a:solidFill>
                        </a:rPr>
                        <a:t>…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594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6537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5C6D768-742F-A04C-B3A5-97ED69D3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Algoritmo di matching fra contenuti</a:t>
            </a:r>
          </a:p>
        </p:txBody>
      </p:sp>
      <p:cxnSp>
        <p:nvCxnSpPr>
          <p:cNvPr id="10" name="Straight Arrow Connector 15">
            <a:extLst>
              <a:ext uri="{FF2B5EF4-FFF2-40B4-BE49-F238E27FC236}">
                <a16:creationId xmlns:a16="http://schemas.microsoft.com/office/drawing/2014/main" id="{DE183272-39E2-459C-8A26-6C5A15A1DC4C}"/>
              </a:ext>
            </a:extLst>
          </p:cNvPr>
          <p:cNvCxnSpPr>
            <a:cxnSpLocks/>
          </p:cNvCxnSpPr>
          <p:nvPr/>
        </p:nvCxnSpPr>
        <p:spPr>
          <a:xfrm>
            <a:off x="5796420" y="7084736"/>
            <a:ext cx="0" cy="144000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5">
            <a:extLst>
              <a:ext uri="{FF2B5EF4-FFF2-40B4-BE49-F238E27FC236}">
                <a16:creationId xmlns:a16="http://schemas.microsoft.com/office/drawing/2014/main" id="{0B8C9901-F337-4E0F-9407-6A19897BD042}"/>
              </a:ext>
            </a:extLst>
          </p:cNvPr>
          <p:cNvCxnSpPr>
            <a:cxnSpLocks/>
          </p:cNvCxnSpPr>
          <p:nvPr/>
        </p:nvCxnSpPr>
        <p:spPr>
          <a:xfrm>
            <a:off x="18455911" y="7084736"/>
            <a:ext cx="0" cy="144000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448F6530-1B13-4DC6-B3C5-C2687AB58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250" y="9569057"/>
            <a:ext cx="1277500" cy="1378422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C7A2D9F5-978C-4C75-8174-4261E996B828}"/>
              </a:ext>
            </a:extLst>
          </p:cNvPr>
          <p:cNvSpPr/>
          <p:nvPr/>
        </p:nvSpPr>
        <p:spPr>
          <a:xfrm>
            <a:off x="10020938" y="10443892"/>
            <a:ext cx="4342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>
                <a:solidFill>
                  <a:srgbClr val="009A34"/>
                </a:solidFill>
              </a:rPr>
              <a:t>match</a:t>
            </a:r>
          </a:p>
        </p:txBody>
      </p:sp>
      <p:graphicFrame>
        <p:nvGraphicFramePr>
          <p:cNvPr id="16" name="Tabella 4">
            <a:extLst>
              <a:ext uri="{FF2B5EF4-FFF2-40B4-BE49-F238E27FC236}">
                <a16:creationId xmlns:a16="http://schemas.microsoft.com/office/drawing/2014/main" id="{3F7BB79B-6484-4CA9-AE39-895334DA51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464074"/>
              </p:ext>
            </p:extLst>
          </p:nvPr>
        </p:nvGraphicFramePr>
        <p:xfrm>
          <a:off x="4031672" y="8653412"/>
          <a:ext cx="3529496" cy="3819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9496">
                  <a:extLst>
                    <a:ext uri="{9D8B030D-6E8A-4147-A177-3AD203B41FA5}">
                      <a16:colId xmlns:a16="http://schemas.microsoft.com/office/drawing/2014/main" val="3264157414"/>
                    </a:ext>
                  </a:extLst>
                </a:gridCol>
              </a:tblGrid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rgbClr val="000000"/>
                          </a:solidFill>
                        </a:rPr>
                        <a:t>vaccino</a:t>
                      </a:r>
                    </a:p>
                  </a:txBody>
                  <a:tcPr anchor="ctr">
                    <a:solidFill>
                      <a:srgbClr val="F8DD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048150"/>
                  </a:ext>
                </a:extLst>
              </a:tr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b="0">
                          <a:solidFill>
                            <a:srgbClr val="000000"/>
                          </a:solidFill>
                        </a:rPr>
                        <a:t>pertosse</a:t>
                      </a:r>
                    </a:p>
                  </a:txBody>
                  <a:tcPr anchor="ctr">
                    <a:solidFill>
                      <a:srgbClr val="006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501232"/>
                  </a:ext>
                </a:extLst>
              </a:tr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b="0">
                          <a:solidFill>
                            <a:srgbClr val="000000"/>
                          </a:solidFill>
                        </a:rPr>
                        <a:t>malattie</a:t>
                      </a:r>
                    </a:p>
                  </a:txBody>
                  <a:tcPr anchor="ctr">
                    <a:solidFill>
                      <a:srgbClr val="EDE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42987"/>
                  </a:ext>
                </a:extLst>
              </a:tr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sz="3600" b="0" dirty="0">
                          <a:solidFill>
                            <a:srgbClr val="000000"/>
                          </a:solidFill>
                        </a:rPr>
                        <a:t>…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594847"/>
                  </a:ext>
                </a:extLst>
              </a:tr>
            </a:tbl>
          </a:graphicData>
        </a:graphic>
      </p:graphicFrame>
      <p:sp>
        <p:nvSpPr>
          <p:cNvPr id="17" name="Rettangolo 16">
            <a:extLst>
              <a:ext uri="{FF2B5EF4-FFF2-40B4-BE49-F238E27FC236}">
                <a16:creationId xmlns:a16="http://schemas.microsoft.com/office/drawing/2014/main" id="{A62B4D30-ADDC-487F-9D0E-B2E719013652}"/>
              </a:ext>
            </a:extLst>
          </p:cNvPr>
          <p:cNvSpPr/>
          <p:nvPr/>
        </p:nvSpPr>
        <p:spPr>
          <a:xfrm>
            <a:off x="12556640" y="4002298"/>
            <a:ext cx="94316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/>
              <a:t>IL TEMA dell'</a:t>
            </a:r>
            <a:r>
              <a:rPr lang="it-IT" dirty="0">
                <a:highlight>
                  <a:srgbClr val="F8DD64"/>
                </a:highlight>
              </a:rPr>
              <a:t>obbligatorietà</a:t>
            </a:r>
            <a:r>
              <a:rPr lang="it-IT" dirty="0"/>
              <a:t> della </a:t>
            </a:r>
            <a:r>
              <a:rPr lang="it-IT" dirty="0">
                <a:highlight>
                  <a:srgbClr val="0069A9"/>
                </a:highlight>
              </a:rPr>
              <a:t>vaccinazione</a:t>
            </a:r>
            <a:r>
              <a:rPr lang="it-IT" dirty="0"/>
              <a:t> dei bambini - diventato di attualità dopo i casi di una neonati bolognesi colpiti da </a:t>
            </a:r>
            <a:r>
              <a:rPr lang="it-IT" dirty="0">
                <a:highlight>
                  <a:srgbClr val="EDEBDD"/>
                </a:highlight>
              </a:rPr>
              <a:t>pertosse</a:t>
            </a:r>
            <a:r>
              <a:rPr lang="it-IT" dirty="0"/>
              <a:t> - ha visto il raggiungimento di un accordo …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F2E3B2F-0280-40DF-B8C7-F2541AE47A55}"/>
              </a:ext>
            </a:extLst>
          </p:cNvPr>
          <p:cNvSpPr txBox="1"/>
          <p:nvPr/>
        </p:nvSpPr>
        <p:spPr>
          <a:xfrm>
            <a:off x="19787666" y="2999334"/>
            <a:ext cx="2200606" cy="707886"/>
          </a:xfrm>
          <a:prstGeom prst="rect">
            <a:avLst/>
          </a:prstGeom>
        </p:spPr>
        <p:txBody>
          <a:bodyPr wrap="square" rtlCol="0" anchor="ctr" anchorCtr="0">
            <a:spAutoFit/>
          </a:bodyPr>
          <a:lstStyle/>
          <a:p>
            <a:pPr algn="ctr"/>
            <a:r>
              <a:rPr lang="it-IT" sz="4000">
                <a:solidFill>
                  <a:schemeClr val="tx1">
                    <a:lumMod val="50000"/>
                    <a:lumOff val="50000"/>
                  </a:schemeClr>
                </a:solidFill>
              </a:rPr>
              <a:t>Testo B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EEAE8399-8F96-4759-868D-953D235DCBF3}"/>
              </a:ext>
            </a:extLst>
          </p:cNvPr>
          <p:cNvSpPr/>
          <p:nvPr/>
        </p:nvSpPr>
        <p:spPr>
          <a:xfrm>
            <a:off x="2176272" y="4002298"/>
            <a:ext cx="78383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/>
              <a:t>Da recenti fatti di cronaca, che hanno evidenziato come </a:t>
            </a:r>
            <a:r>
              <a:rPr lang="it-IT">
                <a:highlight>
                  <a:srgbClr val="EDEBDD"/>
                </a:highlight>
              </a:rPr>
              <a:t>malattie</a:t>
            </a:r>
            <a:r>
              <a:rPr lang="it-IT"/>
              <a:t> per cui è previsto il </a:t>
            </a:r>
            <a:r>
              <a:rPr lang="it-IT">
                <a:highlight>
                  <a:srgbClr val="F8DD64"/>
                </a:highlight>
              </a:rPr>
              <a:t>vaccino</a:t>
            </a:r>
            <a:r>
              <a:rPr lang="it-IT"/>
              <a:t>, come la </a:t>
            </a:r>
            <a:r>
              <a:rPr lang="it-IT">
                <a:highlight>
                  <a:srgbClr val="0069A9"/>
                </a:highlight>
              </a:rPr>
              <a:t>pertosse</a:t>
            </a:r>
            <a:r>
              <a:rPr lang="it-IT"/>
              <a:t>, possano tuttora rappresentare un pericolo reale …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5FB2A61-6967-427D-8A83-9D5BE5E8E6F9}"/>
              </a:ext>
            </a:extLst>
          </p:cNvPr>
          <p:cNvSpPr txBox="1"/>
          <p:nvPr/>
        </p:nvSpPr>
        <p:spPr>
          <a:xfrm>
            <a:off x="2176272" y="2999334"/>
            <a:ext cx="1981150" cy="707886"/>
          </a:xfrm>
          <a:prstGeom prst="rect">
            <a:avLst/>
          </a:prstGeom>
        </p:spPr>
        <p:txBody>
          <a:bodyPr wrap="square" rtlCol="0" anchor="ctr" anchorCtr="0">
            <a:spAutoFit/>
          </a:bodyPr>
          <a:lstStyle/>
          <a:p>
            <a:pPr algn="ctr"/>
            <a:r>
              <a:rPr lang="it-IT" sz="4000">
                <a:solidFill>
                  <a:schemeClr val="tx1">
                    <a:lumMod val="50000"/>
                    <a:lumOff val="50000"/>
                  </a:schemeClr>
                </a:solidFill>
              </a:rPr>
              <a:t>Testo A</a:t>
            </a:r>
          </a:p>
        </p:txBody>
      </p:sp>
      <p:graphicFrame>
        <p:nvGraphicFramePr>
          <p:cNvPr id="22" name="Tabella 4">
            <a:extLst>
              <a:ext uri="{FF2B5EF4-FFF2-40B4-BE49-F238E27FC236}">
                <a16:creationId xmlns:a16="http://schemas.microsoft.com/office/drawing/2014/main" id="{26E22D61-79F2-4119-9A17-E1E652F10A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103001"/>
              </p:ext>
            </p:extLst>
          </p:nvPr>
        </p:nvGraphicFramePr>
        <p:xfrm>
          <a:off x="16590397" y="8653412"/>
          <a:ext cx="3529496" cy="3819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9496">
                  <a:extLst>
                    <a:ext uri="{9D8B030D-6E8A-4147-A177-3AD203B41FA5}">
                      <a16:colId xmlns:a16="http://schemas.microsoft.com/office/drawing/2014/main" val="3264157414"/>
                    </a:ext>
                  </a:extLst>
                </a:gridCol>
              </a:tblGrid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rgbClr val="000000"/>
                          </a:solidFill>
                        </a:rPr>
                        <a:t>obbligatorietà</a:t>
                      </a:r>
                    </a:p>
                  </a:txBody>
                  <a:tcPr anchor="ctr">
                    <a:solidFill>
                      <a:srgbClr val="F8DD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048150"/>
                  </a:ext>
                </a:extLst>
              </a:tr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rgbClr val="000000"/>
                          </a:solidFill>
                        </a:rPr>
                        <a:t>vaccinazione</a:t>
                      </a:r>
                    </a:p>
                  </a:txBody>
                  <a:tcPr anchor="ctr">
                    <a:solidFill>
                      <a:srgbClr val="006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501232"/>
                  </a:ext>
                </a:extLst>
              </a:tr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b="0" dirty="0">
                          <a:solidFill>
                            <a:srgbClr val="000000"/>
                          </a:solidFill>
                        </a:rPr>
                        <a:t>pertosse</a:t>
                      </a:r>
                    </a:p>
                  </a:txBody>
                  <a:tcPr anchor="ctr">
                    <a:solidFill>
                      <a:srgbClr val="EDE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42987"/>
                  </a:ext>
                </a:extLst>
              </a:tr>
              <a:tr h="954751">
                <a:tc>
                  <a:txBody>
                    <a:bodyPr/>
                    <a:lstStyle/>
                    <a:p>
                      <a:pPr algn="ctr"/>
                      <a:r>
                        <a:rPr lang="it-IT" sz="3600" b="0" dirty="0">
                          <a:solidFill>
                            <a:srgbClr val="000000"/>
                          </a:solidFill>
                        </a:rPr>
                        <a:t>…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594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6583460"/>
      </p:ext>
    </p:extLst>
  </p:cSld>
  <p:clrMapOvr>
    <a:masterClrMapping/>
  </p:clrMapOvr>
</p:sld>
</file>

<file path=ppt/theme/theme1.xml><?xml version="1.0" encoding="utf-8"?>
<a:theme xmlns:a="http://schemas.openxmlformats.org/drawingml/2006/main" name="Iconsulting">
  <a:themeElements>
    <a:clrScheme name="iconsulting color palette">
      <a:dk1>
        <a:srgbClr val="172234"/>
      </a:dk1>
      <a:lt1>
        <a:srgbClr val="FFFFFF"/>
      </a:lt1>
      <a:dk2>
        <a:srgbClr val="007DB7"/>
      </a:dk2>
      <a:lt2>
        <a:srgbClr val="EDEBDD"/>
      </a:lt2>
      <a:accent1>
        <a:srgbClr val="F5BA00"/>
      </a:accent1>
      <a:accent2>
        <a:srgbClr val="172234"/>
      </a:accent2>
      <a:accent3>
        <a:srgbClr val="F8DD64"/>
      </a:accent3>
      <a:accent4>
        <a:srgbClr val="0069A9"/>
      </a:accent4>
      <a:accent5>
        <a:srgbClr val="5B9BD5"/>
      </a:accent5>
      <a:accent6>
        <a:srgbClr val="EDEBDD"/>
      </a:accent6>
      <a:hlink>
        <a:srgbClr val="0563C1"/>
      </a:hlink>
      <a:folHlink>
        <a:srgbClr val="954F72"/>
      </a:folHlink>
    </a:clrScheme>
    <a:fontScheme name="Personalizzato 2">
      <a:majorFont>
        <a:latin typeface="Grouch BT"/>
        <a:ea typeface=""/>
        <a:cs typeface=""/>
      </a:majorFont>
      <a:minorFont>
        <a:latin typeface="Ubuntu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ctr" anchorCtr="0"/>
      <a:lstStyle>
        <a:defPPr algn="l">
          <a:defRPr sz="2000" dirty="0">
            <a:solidFill>
              <a:srgbClr val="EDEBDD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consulting_Presentation" id="{336F6AD7-BD2A-224F-90C7-B8F98E1EA867}" vid="{493D2E45-F5F8-EE45-A0F2-FFD3031DF2C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B03F9AE5AA7946BA78951B4DBF39E3" ma:contentTypeVersion="6" ma:contentTypeDescription="Create a new document." ma:contentTypeScope="" ma:versionID="10213d7e3ee087276a58a2b30710def2">
  <xsd:schema xmlns:xsd="http://www.w3.org/2001/XMLSchema" xmlns:xs="http://www.w3.org/2001/XMLSchema" xmlns:p="http://schemas.microsoft.com/office/2006/metadata/properties" xmlns:ns2="0046bc5c-d12b-4d45-9ccb-96c49db42e22" targetNamespace="http://schemas.microsoft.com/office/2006/metadata/properties" ma:root="true" ma:fieldsID="b5b78c4ec10ecab868b9100179f323b5" ns2:_="">
    <xsd:import namespace="0046bc5c-d12b-4d45-9ccb-96c49db42e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46bc5c-d12b-4d45-9ccb-96c49db42e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117062-F3B8-45AD-934E-5A6D3588DF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B6EC48-D8D0-41C7-A21A-632D2E5D40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46bc5c-d12b-4d45-9ccb-96c49db42e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981892B-76E5-4433-BA7B-952239FCCD3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Iconsulting</Template>
  <TotalTime>0</TotalTime>
  <Words>536</Words>
  <Application>Microsoft Office PowerPoint</Application>
  <PresentationFormat>Personalizzato</PresentationFormat>
  <Paragraphs>138</Paragraphs>
  <Slides>19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8" baseType="lpstr">
      <vt:lpstr>Arial</vt:lpstr>
      <vt:lpstr>Grouch BT</vt:lpstr>
      <vt:lpstr>Verdana</vt:lpstr>
      <vt:lpstr>Ubuntu Light</vt:lpstr>
      <vt:lpstr>Ubuntu Bold</vt:lpstr>
      <vt:lpstr>Cambria Math</vt:lpstr>
      <vt:lpstr>Ubuntu</vt:lpstr>
      <vt:lpstr>Calibri</vt:lpstr>
      <vt:lpstr>Iconsulting</vt:lpstr>
      <vt:lpstr>Presentazione standard di PowerPoint</vt:lpstr>
      <vt:lpstr>Ascolto social e autorevolezza nella comunicazione pubblica  Come i Big Data e gli algoritmi possono aiutare a selezionare i contenuti più meritevoli nella comunicazione verso i cittadini</vt:lpstr>
      <vt:lpstr>Presentazione standard di PowerPoint</vt:lpstr>
      <vt:lpstr>Presentazione standard di PowerPoint</vt:lpstr>
      <vt:lpstr>Sfida #1 Misuriamo la portata (audience)</vt:lpstr>
      <vt:lpstr>Algoritmo di matching fra contenuti</vt:lpstr>
      <vt:lpstr>Algoritmo di matching fra contenuti</vt:lpstr>
      <vt:lpstr>Algoritmo di matching fra contenuti</vt:lpstr>
      <vt:lpstr>Algoritmo di matching fra contenuti</vt:lpstr>
      <vt:lpstr>Risultati</vt:lpstr>
      <vt:lpstr>Sfida #2 Misuriamo l’autorevolezza</vt:lpstr>
      <vt:lpstr>Algoritmo di scoring</vt:lpstr>
      <vt:lpstr>Algoritmo di scoring</vt:lpstr>
      <vt:lpstr>Algoritmo di scoring</vt:lpstr>
      <vt:lpstr>Algoritmo di scoring</vt:lpstr>
      <vt:lpstr>Algoritmo di scoring</vt:lpstr>
      <vt:lpstr>Siamo sicuri che funzioni?</vt:lpstr>
      <vt:lpstr>Risultati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Elena Bertolin</dc:creator>
  <cp:lastModifiedBy>Giorgio Gabbani (ICONSULTING)</cp:lastModifiedBy>
  <cp:revision>1</cp:revision>
  <dcterms:created xsi:type="dcterms:W3CDTF">2019-06-12T13:46:12Z</dcterms:created>
  <dcterms:modified xsi:type="dcterms:W3CDTF">2019-10-23T21:08:15Z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0x0101006EB03F9AE5AA7946BA78951B4DBF39E3</vt:lpwstr>
  </property>
</Properties>
</file>