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92" r:id="rId5"/>
  </p:sldMasterIdLst>
  <p:notesMasterIdLst>
    <p:notesMasterId r:id="rId14"/>
  </p:notesMasterIdLst>
  <p:handoutMasterIdLst>
    <p:handoutMasterId r:id="rId15"/>
  </p:handoutMasterIdLst>
  <p:sldIdLst>
    <p:sldId id="361" r:id="rId6"/>
    <p:sldId id="362" r:id="rId7"/>
    <p:sldId id="715" r:id="rId8"/>
    <p:sldId id="363" r:id="rId9"/>
    <p:sldId id="711" r:id="rId10"/>
    <p:sldId id="712" r:id="rId11"/>
    <p:sldId id="713" r:id="rId12"/>
    <p:sldId id="7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by Tiner" initials="AT" lastIdx="80" clrIdx="0"/>
  <p:cmAuthor id="2" name="Tom Keppeler" initials="TK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F41"/>
    <a:srgbClr val="9A6ED1"/>
    <a:srgbClr val="62A5E5"/>
    <a:srgbClr val="00A99D"/>
    <a:srgbClr val="2D3541"/>
    <a:srgbClr val="617291"/>
    <a:srgbClr val="566682"/>
    <a:srgbClr val="48556B"/>
    <a:srgbClr val="2A323E"/>
    <a:srgbClr val="5A6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4" autoAdjust="0"/>
    <p:restoredTop sz="59116" autoAdjust="0"/>
  </p:normalViewPr>
  <p:slideViewPr>
    <p:cSldViewPr snapToGrid="0">
      <p:cViewPr varScale="1">
        <p:scale>
          <a:sx n="85" d="100"/>
          <a:sy n="85" d="100"/>
        </p:scale>
        <p:origin x="82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35" d="100"/>
          <a:sy n="135" d="100"/>
        </p:scale>
        <p:origin x="2976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59C3F-E7A3-F544-98B4-71884BB71DA0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10EEE-1157-D844-80C0-69A4EEFD7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39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1330" y="365760"/>
            <a:ext cx="6145348" cy="345744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1330" y="4052236"/>
            <a:ext cx="6145348" cy="4437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3876F-BAE9-4330-AD82-15855A98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0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5.e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7.jpeg"/><Relationship Id="rId7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15.emf"/><Relationship Id="rId5" Type="http://schemas.openxmlformats.org/officeDocument/2006/relationships/image" Target="../media/image11.jpeg"/><Relationship Id="rId10" Type="http://schemas.openxmlformats.org/officeDocument/2006/relationships/image" Target="../media/image14.emf"/><Relationship Id="rId4" Type="http://schemas.openxmlformats.org/officeDocument/2006/relationships/image" Target="../media/image10.emf"/><Relationship Id="rId9" Type="http://schemas.openxmlformats.org/officeDocument/2006/relationships/image" Target="../media/image18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jpe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11" Type="http://schemas.openxmlformats.org/officeDocument/2006/relationships/image" Target="../media/image8.emf"/><Relationship Id="rId5" Type="http://schemas.openxmlformats.org/officeDocument/2006/relationships/image" Target="../media/image11.jpeg"/><Relationship Id="rId10" Type="http://schemas.openxmlformats.org/officeDocument/2006/relationships/image" Target="../media/image14.emf"/><Relationship Id="rId4" Type="http://schemas.openxmlformats.org/officeDocument/2006/relationships/image" Target="../media/image10.emf"/><Relationship Id="rId9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jpe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8.emf"/><Relationship Id="rId5" Type="http://schemas.openxmlformats.org/officeDocument/2006/relationships/image" Target="../media/image11.jpeg"/><Relationship Id="rId10" Type="http://schemas.openxmlformats.org/officeDocument/2006/relationships/image" Target="../media/image14.emf"/><Relationship Id="rId4" Type="http://schemas.openxmlformats.org/officeDocument/2006/relationships/image" Target="../media/image10.emf"/><Relationship Id="rId9" Type="http://schemas.openxmlformats.org/officeDocument/2006/relationships/image" Target="../media/image1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5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7.jpeg"/><Relationship Id="rId7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11" Type="http://schemas.openxmlformats.org/officeDocument/2006/relationships/image" Target="../media/image15.emf"/><Relationship Id="rId5" Type="http://schemas.openxmlformats.org/officeDocument/2006/relationships/image" Target="../media/image11.jpeg"/><Relationship Id="rId10" Type="http://schemas.openxmlformats.org/officeDocument/2006/relationships/image" Target="../media/image14.emf"/><Relationship Id="rId4" Type="http://schemas.openxmlformats.org/officeDocument/2006/relationships/image" Target="../media/image10.emf"/><Relationship Id="rId9" Type="http://schemas.openxmlformats.org/officeDocument/2006/relationships/image" Target="../media/image18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Non-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GettyImages-1010852482.psd">
            <a:extLst>
              <a:ext uri="{FF2B5EF4-FFF2-40B4-BE49-F238E27FC236}">
                <a16:creationId xmlns:a16="http://schemas.microsoft.com/office/drawing/2014/main" xmlns="" id="{AE374B0D-9423-8143-B58D-EA768C211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381" r="-1"/>
          <a:stretch/>
        </p:blipFill>
        <p:spPr>
          <a:xfrm>
            <a:off x="9418390" y="825500"/>
            <a:ext cx="2571751" cy="3328066"/>
          </a:xfrm>
          <a:prstGeom prst="rect">
            <a:avLst/>
          </a:prstGeom>
        </p:spPr>
      </p:pic>
      <p:pic>
        <p:nvPicPr>
          <p:cNvPr id="88" name="Picture 87" descr="GettyImages-840826076.psd">
            <a:extLst>
              <a:ext uri="{FF2B5EF4-FFF2-40B4-BE49-F238E27FC236}">
                <a16:creationId xmlns:a16="http://schemas.microsoft.com/office/drawing/2014/main" xmlns="" id="{6A4A4F0E-7452-B941-8A94-36148F97EF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075" y="5358050"/>
            <a:ext cx="2246924" cy="1499950"/>
          </a:xfrm>
          <a:prstGeom prst="rect">
            <a:avLst/>
          </a:prstGeom>
        </p:spPr>
      </p:pic>
      <p:pic>
        <p:nvPicPr>
          <p:cNvPr id="89" name="Picture 88" descr="GettyImages-578997549_edit.psd">
            <a:extLst>
              <a:ext uri="{FF2B5EF4-FFF2-40B4-BE49-F238E27FC236}">
                <a16:creationId xmlns:a16="http://schemas.microsoft.com/office/drawing/2014/main" xmlns="" id="{26A96EB0-5A0D-3546-8B98-9D4ECA11C9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012" y="5353539"/>
            <a:ext cx="2097910" cy="140025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3F44C4A0-419B-484C-830A-261C82E0B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17"/>
          <a:stretch/>
        </p:blipFill>
        <p:spPr>
          <a:xfrm>
            <a:off x="4247186" y="-32891"/>
            <a:ext cx="6032500" cy="60325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CE66E6F9-378A-ED43-99B6-F83963B80BF7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6E537C90-0EB8-2F4D-B5F1-A029B56586A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079" y="4129209"/>
            <a:ext cx="3651879" cy="243444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B48692EE-BF09-0D4F-8CC9-1C0650FEB1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6737" y="2973346"/>
            <a:ext cx="3412482" cy="250282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AD8EDA81-A31A-A443-AD0E-80AB7456FD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38" y="5578974"/>
            <a:ext cx="1517425" cy="101615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8E7C206F-C14C-BA44-9C9E-8148590909A7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AF60BFE7-933A-E44C-8BDC-059CA20B3657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615E8201-CDF4-D84C-A8A6-23377F704608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3028BFA2-3858-D244-B24B-6D3D4DBB8818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479A60FF-A28A-0E4B-AA8F-2077C4F2C2F7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91F2C7B1-53DF-0B4B-89DD-9C97F789B006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0FA17B98-5842-7C46-BDBA-1519126DC1F8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5FC878A8-856E-BB4B-80E4-5C076DE00D92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A6C6B310-29CC-574D-83E3-D41C221675E3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B4216F3E-4943-1943-BA3E-7CEA3B5B921D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DAADEC57-AF21-554F-B35E-F331E9005C5D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43D9B4FF-2DCE-324D-AF05-44779C7EF2B2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EBFB46DB-4F53-9647-AEFC-4E68283D204E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3D18CCE3-E36D-5146-88F1-2552D3136F8E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xmlns="" id="{CDF2763D-557F-FC4F-B16C-2F6F58761BCC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82CD7988-FF2E-794B-BFCC-4F6B05BFCC25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DE3F144D-AF40-5442-A0BC-0E6805FC4397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6C16800F-D466-2441-AF49-89161C938B8B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xmlns="" id="{6CE5ECEC-5496-0F4A-A618-B9DFE6937043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D2BC11A0-36F9-6241-8162-CF1622AE1F1C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90441F69-4E7A-574D-BBAA-DE05FC3B22B8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C59AC578-9C43-134B-9CEE-18F07F26D3B0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xmlns="" id="{F567D08F-C3EC-A949-8DEE-42DD232E1115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xmlns="" id="{76D775F0-2728-604F-9E7C-9DBCA396A5EF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347DCA24-46C4-7549-9A57-7CDC527C586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17023" y="937512"/>
            <a:ext cx="2332295" cy="565705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34400CC9-00D3-AA4F-B6F1-F1A2F480246E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08A7C18B-E5BB-BF4F-B44B-0ECACBFDF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125" name="Subtitle 2">
            <a:extLst>
              <a:ext uri="{FF2B5EF4-FFF2-40B4-BE49-F238E27FC236}">
                <a16:creationId xmlns:a16="http://schemas.microsoft.com/office/drawing/2014/main" xmlns="" id="{3AAFBBAD-FFFF-144B-B731-F795E943EB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126" name="Text Placeholder 5">
            <a:extLst>
              <a:ext uri="{FF2B5EF4-FFF2-40B4-BE49-F238E27FC236}">
                <a16:creationId xmlns:a16="http://schemas.microsoft.com/office/drawing/2014/main" xmlns="" id="{E103BACE-4ACB-C949-8B74-0B571146E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</p:spTree>
    <p:extLst>
      <p:ext uri="{BB962C8B-B14F-4D97-AF65-F5344CB8AC3E}">
        <p14:creationId xmlns:p14="http://schemas.microsoft.com/office/powerpoint/2010/main" val="3065832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(Non-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479A60FF-A28A-0E4B-AA8F-2077C4F2C2F7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91F2C7B1-53DF-0B4B-89DD-9C97F789B006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39" name="Picture 38" descr="GettyImages-1010852482.psd">
            <a:extLst>
              <a:ext uri="{FF2B5EF4-FFF2-40B4-BE49-F238E27FC236}">
                <a16:creationId xmlns:a16="http://schemas.microsoft.com/office/drawing/2014/main" xmlns="" id="{BEBDDEA0-33AB-EB48-A83F-A12BB84FF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381" r="-1"/>
          <a:stretch/>
        </p:blipFill>
        <p:spPr>
          <a:xfrm>
            <a:off x="9418390" y="825500"/>
            <a:ext cx="2571751" cy="3328066"/>
          </a:xfrm>
          <a:prstGeom prst="rect">
            <a:avLst/>
          </a:prstGeom>
        </p:spPr>
      </p:pic>
      <p:pic>
        <p:nvPicPr>
          <p:cNvPr id="40" name="Picture 39" descr="GettyImages-840826076.psd">
            <a:extLst>
              <a:ext uri="{FF2B5EF4-FFF2-40B4-BE49-F238E27FC236}">
                <a16:creationId xmlns:a16="http://schemas.microsoft.com/office/drawing/2014/main" xmlns="" id="{18677D81-963D-3441-89BE-416E77E753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075" y="5358050"/>
            <a:ext cx="2246924" cy="1499950"/>
          </a:xfrm>
          <a:prstGeom prst="rect">
            <a:avLst/>
          </a:prstGeom>
        </p:spPr>
      </p:pic>
      <p:pic>
        <p:nvPicPr>
          <p:cNvPr id="41" name="Picture 40" descr="GettyImages-578997549_edit.psd">
            <a:extLst>
              <a:ext uri="{FF2B5EF4-FFF2-40B4-BE49-F238E27FC236}">
                <a16:creationId xmlns:a16="http://schemas.microsoft.com/office/drawing/2014/main" xmlns="" id="{BEB1A823-DB99-714B-93E2-9DD5FFA135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012" y="5353539"/>
            <a:ext cx="2097910" cy="14002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81908B9-D3C3-5545-AC23-385117B72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17"/>
          <a:stretch/>
        </p:blipFill>
        <p:spPr>
          <a:xfrm>
            <a:off x="4247186" y="-32891"/>
            <a:ext cx="6032500" cy="60325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696F88E-23CA-5848-8F96-B8F48DECE713}"/>
              </a:ext>
            </a:extLst>
          </p:cNvPr>
          <p:cNvSpPr/>
          <p:nvPr userDrawn="1"/>
        </p:nvSpPr>
        <p:spPr>
          <a:xfrm>
            <a:off x="321959" y="311740"/>
            <a:ext cx="11573708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1C6B128-F147-6649-B10A-D62596976E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079" y="4129209"/>
            <a:ext cx="3651879" cy="243444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81C3D26-CC09-6346-B7C6-359E2925DC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6737" y="2973346"/>
            <a:ext cx="3412482" cy="25028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1B149612-5340-B540-A0D6-471D428C6E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38" y="5578974"/>
            <a:ext cx="1517425" cy="101615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A18F08C9-8F73-CB45-BF09-7DEB6CD54687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62DAC6A5-B15F-614E-9029-2C53A5CD382A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CC162A1-4642-2848-AD90-87B579473635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935BB6A-C39A-4C45-83F4-CD4AB42B7B11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1BCB33BF-E038-E64E-B860-65F195313691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C91EC13C-429C-E047-8362-69A87EFE8BBC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9073C8D-2284-2649-8639-C0CD271F4BC3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D79954F7-C494-284C-81DC-A897DF755FAE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F0B4AAAB-736A-0343-8E43-82D73B98489A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C66DEF01-D955-9B4E-98E1-4FE74DC2AA96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993952FC-2C27-D347-B2E6-6B5C46F9F7AB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DAAADA16-67DA-F94C-87E9-B619F70DBE9F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73AF5B02-AA7C-7E48-9BC2-DDB1ED17B736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489A08C8-096C-3D4C-82A3-98A6943BDF84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68DB138C-C092-184B-9FBB-29CF29FE08FF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76611292-35E6-B441-BAD3-4820F7082C48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92C14132-D972-9B4C-A471-30BF3244BCD2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819BA8EB-B285-714B-B43A-B87BE07AF549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4AB21333-7473-BA4D-A274-6FECB1900E11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1B33ED4E-3809-014C-A6FC-21B25A3A71A0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3EDC9FE7-56E0-9C40-B39F-47BBEF7C5DD5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BA39569A-172B-EC46-9448-943F65DA373F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8C4F44F5-F294-7749-A6A4-76F4B207EB25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F2596D2F-934F-234C-BCD3-E600A7EA799C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74" name="Title 4">
            <a:extLst>
              <a:ext uri="{FF2B5EF4-FFF2-40B4-BE49-F238E27FC236}">
                <a16:creationId xmlns:a16="http://schemas.microsoft.com/office/drawing/2014/main" xmlns="" id="{82A3894B-CD70-7C47-B0F0-AC3EFBB157DB}"/>
              </a:ext>
            </a:extLst>
          </p:cNvPr>
          <p:cNvSpPr txBox="1">
            <a:spLocks/>
          </p:cNvSpPr>
          <p:nvPr userDrawn="1"/>
        </p:nvSpPr>
        <p:spPr>
          <a:xfrm>
            <a:off x="772418" y="625387"/>
            <a:ext cx="4732643" cy="13657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0000"/>
              </a:solidFill>
              <a:latin typeface="Gotham Black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464050DF-A9E6-0F4A-AA6B-96571FC48313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4E568C50-FE55-2C48-9F67-9EB02CFDF10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0384" y="773128"/>
            <a:ext cx="7362336" cy="954993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xmlns="" id="{C364E20D-EDDC-0F4F-975C-9B883B42C8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5627" y="2932678"/>
            <a:ext cx="3360685" cy="514083"/>
          </a:xfrm>
          <a:noFill/>
        </p:spPr>
        <p:txBody>
          <a:bodyPr anchor="t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432554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GettyImages-578997549_edit.psd">
            <a:extLst>
              <a:ext uri="{FF2B5EF4-FFF2-40B4-BE49-F238E27FC236}">
                <a16:creationId xmlns:a16="http://schemas.microsoft.com/office/drawing/2014/main" xmlns="" id="{B729CFCA-89C6-3E44-B73F-AFB7B9F3F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012" y="5353539"/>
            <a:ext cx="2097910" cy="12025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C2094EF0-B136-8A49-9F71-DA8E9F0B8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546" y="872073"/>
            <a:ext cx="6421407" cy="527472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A4050438-E473-3F45-B8B7-4A0AF42F99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6004" y="2214033"/>
            <a:ext cx="1636963" cy="18584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3FF2802-6EF3-A440-A82F-AA2D5F7E60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9" y="5964535"/>
            <a:ext cx="2446866" cy="59289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C5598F4D-CA9B-C841-BCE5-94C932B61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86"/>
          <a:stretch/>
        </p:blipFill>
        <p:spPr>
          <a:xfrm>
            <a:off x="2819399" y="3272363"/>
            <a:ext cx="3242733" cy="329340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7E90926B-B9F6-4C4A-A31F-A83E393B49C6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3246C1BA-AFF1-374E-A7C8-4153124B36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6737" y="2973346"/>
            <a:ext cx="3412482" cy="250282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87443694-9FBD-9740-A343-6D1C071459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38" y="5578974"/>
            <a:ext cx="1517425" cy="1016159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19236289-D431-6843-84CA-C4DB16F7EB05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D44CC6AE-11DC-4946-BBC2-320C999D1EA9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CF59B50E-BF10-B248-8648-8D825AF20675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4F8B877A-F388-B84B-AC4D-9F4C47CAE5A9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E358268B-2FBF-B747-BCBC-4D51E88A56F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955800" y="5637953"/>
            <a:ext cx="792061" cy="9411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C8405120-B002-A84E-ACDE-C659DD2B190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7499" y="4114800"/>
            <a:ext cx="2511424" cy="14351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A8A0A858-6EFF-AF42-BC26-67FC10D47FEB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9984113A-C4DB-114C-B7B6-AA81A0F00F58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29FC937D-9107-D64D-AD9A-10732E89A537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2B9A69B1-CAA9-8942-B42F-3BCBC867C353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15FBC6D5-9897-C142-80A4-1D908A1C2A8E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D1E87954-9471-0D4C-A6B2-198E9FB1CC38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xmlns="" id="{3BEADD42-B9E8-7441-BC6C-38C42316BE3D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AB07192F-978F-B54B-AE4D-9F720F0F54E5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3EAF99E9-D6E8-C14F-996C-ABE94FAFD6D3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11E6834D-BBE2-F74A-B7DF-1C83E258787B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xmlns="" id="{5B2D16BB-0F5F-6143-B600-5A260611796A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4BBD45DF-7977-654B-AF94-E10695306CB0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93D32B56-EA45-2949-B4AB-FDAD0DEF184B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6B24ABBB-4287-0747-819D-D4255C2B5F20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6F305C11-56F6-2842-9041-DF91EEEDA2C3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4BA3F40C-F0B1-C14A-9603-B18A0763D5A0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15E16523-C6C4-0448-A31D-398FB42785A2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A1FAF62C-4EDA-C341-8DC4-34C2FE650E1D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5E4E180-6833-0A45-8F17-56EA5CD53BCA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01E494B3-B7B5-B144-9865-84FA25620E9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60384" y="773128"/>
            <a:ext cx="7362336" cy="954993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xmlns="" id="{C364E20D-EDDC-0F4F-975C-9B883B42C8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5627" y="2932678"/>
            <a:ext cx="3360685" cy="514083"/>
          </a:xfrm>
          <a:noFill/>
        </p:spPr>
        <p:txBody>
          <a:bodyPr anchor="t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983605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DF316B0-5232-4272-ACA5-A0A441C70B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9E41287-15B4-4D76-9024-2EFFF9131479}"/>
                </a:ext>
              </a:extLst>
            </p:cNvPr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6F0CD9-5AAF-428A-A909-ED45D55B32DD}"/>
                </a:ext>
              </a:extLst>
            </p:cNvPr>
            <p:cNvCxnSpPr/>
            <p:nvPr userDrawn="1"/>
          </p:nvCxnSpPr>
          <p:spPr>
            <a:xfrm>
              <a:off x="1173480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DE782274-23AC-46DA-B0EF-58963B578B4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457200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9FC9C555-C386-4586-A67F-B17FBA02CD0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6172200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811ACDAD-DD67-4E67-95E1-5D796F3AFDF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6629401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092165-6319-47CF-8C42-FB33F90F6313}"/>
              </a:ext>
            </a:extLst>
          </p:cNvPr>
          <p:cNvSpPr/>
          <p:nvPr userDrawn="1"/>
        </p:nvSpPr>
        <p:spPr>
          <a:xfrm>
            <a:off x="457197" y="457201"/>
            <a:ext cx="11277601" cy="498598"/>
          </a:xfrm>
          <a:prstGeom prst="rect">
            <a:avLst/>
          </a:prstGeom>
          <a:solidFill>
            <a:schemeClr val="accent6">
              <a:lumMod val="20000"/>
              <a:lumOff val="80000"/>
              <a:alpha val="16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EA4214B-3C8C-4EF5-9D7C-7D84D931E0CE}"/>
              </a:ext>
            </a:extLst>
          </p:cNvPr>
          <p:cNvGrpSpPr/>
          <p:nvPr userDrawn="1"/>
        </p:nvGrpSpPr>
        <p:grpSpPr>
          <a:xfrm>
            <a:off x="457197" y="1412997"/>
            <a:ext cx="11277601" cy="4406778"/>
            <a:chOff x="457197" y="1412997"/>
            <a:chExt cx="11277601" cy="4406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2011920-7715-4BEE-B9C4-E2C288B166E1}"/>
                </a:ext>
              </a:extLst>
            </p:cNvPr>
            <p:cNvSpPr/>
            <p:nvPr userDrawn="1"/>
          </p:nvSpPr>
          <p:spPr>
            <a:xfrm>
              <a:off x="457197" y="1412998"/>
              <a:ext cx="11277601" cy="440677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16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E645587-57C3-470F-963A-9C70816756CE}"/>
                </a:ext>
              </a:extLst>
            </p:cNvPr>
            <p:cNvSpPr/>
            <p:nvPr userDrawn="1"/>
          </p:nvSpPr>
          <p:spPr>
            <a:xfrm>
              <a:off x="1105225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9C8EF24-353C-4BEC-B5C9-13D427441015}"/>
                </a:ext>
              </a:extLst>
            </p:cNvPr>
            <p:cNvSpPr/>
            <p:nvPr userDrawn="1"/>
          </p:nvSpPr>
          <p:spPr>
            <a:xfrm>
              <a:off x="2071376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D21277A-8BFF-462D-A582-AAC201D3A954}"/>
                </a:ext>
              </a:extLst>
            </p:cNvPr>
            <p:cNvSpPr/>
            <p:nvPr userDrawn="1"/>
          </p:nvSpPr>
          <p:spPr>
            <a:xfrm>
              <a:off x="3037527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719A1C93-F55E-473E-AAEF-9CF0DED559AA}"/>
                </a:ext>
              </a:extLst>
            </p:cNvPr>
            <p:cNvSpPr/>
            <p:nvPr userDrawn="1"/>
          </p:nvSpPr>
          <p:spPr>
            <a:xfrm>
              <a:off x="4003678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7450EE76-0A0E-45F0-ABA6-38947524C093}"/>
                </a:ext>
              </a:extLst>
            </p:cNvPr>
            <p:cNvSpPr/>
            <p:nvPr userDrawn="1"/>
          </p:nvSpPr>
          <p:spPr>
            <a:xfrm>
              <a:off x="4969829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93A1CF24-6C0C-42DB-BAA6-B6903EF2DCDC}"/>
                </a:ext>
              </a:extLst>
            </p:cNvPr>
            <p:cNvSpPr/>
            <p:nvPr userDrawn="1"/>
          </p:nvSpPr>
          <p:spPr>
            <a:xfrm>
              <a:off x="5935980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0D093B92-F27D-4DB4-95E0-9E1509AA9D98}"/>
                </a:ext>
              </a:extLst>
            </p:cNvPr>
            <p:cNvSpPr/>
            <p:nvPr userDrawn="1"/>
          </p:nvSpPr>
          <p:spPr>
            <a:xfrm>
              <a:off x="6902131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1E96086-C39D-4670-9C8A-E23BD373C526}"/>
                </a:ext>
              </a:extLst>
            </p:cNvPr>
            <p:cNvSpPr/>
            <p:nvPr userDrawn="1"/>
          </p:nvSpPr>
          <p:spPr>
            <a:xfrm>
              <a:off x="7868282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451F3ADA-165F-4607-BB44-714F8F8903E8}"/>
                </a:ext>
              </a:extLst>
            </p:cNvPr>
            <p:cNvSpPr/>
            <p:nvPr userDrawn="1"/>
          </p:nvSpPr>
          <p:spPr>
            <a:xfrm>
              <a:off x="8834433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1835B2D1-35EA-4C2C-8198-058E710CFAAF}"/>
                </a:ext>
              </a:extLst>
            </p:cNvPr>
            <p:cNvSpPr/>
            <p:nvPr userDrawn="1"/>
          </p:nvSpPr>
          <p:spPr>
            <a:xfrm>
              <a:off x="9800584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8F468487-0E8B-4C7B-B1B7-5A70FF1A32A6}"/>
                </a:ext>
              </a:extLst>
            </p:cNvPr>
            <p:cNvSpPr/>
            <p:nvPr userDrawn="1"/>
          </p:nvSpPr>
          <p:spPr>
            <a:xfrm>
              <a:off x="10766735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6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826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(Non-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B349E816-ACA5-2D40-98B2-1351B364885D}"/>
              </a:ext>
            </a:extLst>
          </p:cNvPr>
          <p:cNvSpPr/>
          <p:nvPr userDrawn="1"/>
        </p:nvSpPr>
        <p:spPr>
          <a:xfrm>
            <a:off x="7022573" y="358170"/>
            <a:ext cx="2668124" cy="1252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xmlns="" id="{0099AD42-F31D-D345-A068-5DEE8103DB2F}"/>
              </a:ext>
            </a:extLst>
          </p:cNvPr>
          <p:cNvSpPr/>
          <p:nvPr userDrawn="1"/>
        </p:nvSpPr>
        <p:spPr>
          <a:xfrm>
            <a:off x="7022573" y="358170"/>
            <a:ext cx="2668124" cy="1252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 descr="GettyImages-1010852482.psd">
            <a:extLst>
              <a:ext uri="{FF2B5EF4-FFF2-40B4-BE49-F238E27FC236}">
                <a16:creationId xmlns:a16="http://schemas.microsoft.com/office/drawing/2014/main" xmlns="" id="{D342F13F-0C4A-B841-AF11-E08C2D656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381" r="-1"/>
          <a:stretch/>
        </p:blipFill>
        <p:spPr>
          <a:xfrm>
            <a:off x="9418390" y="825500"/>
            <a:ext cx="2571751" cy="3328066"/>
          </a:xfrm>
          <a:prstGeom prst="rect">
            <a:avLst/>
          </a:prstGeom>
        </p:spPr>
      </p:pic>
      <p:pic>
        <p:nvPicPr>
          <p:cNvPr id="82" name="Picture 81" descr="GettyImages-840826076.psd">
            <a:extLst>
              <a:ext uri="{FF2B5EF4-FFF2-40B4-BE49-F238E27FC236}">
                <a16:creationId xmlns:a16="http://schemas.microsoft.com/office/drawing/2014/main" xmlns="" id="{F7C14983-1215-5F44-86B8-95E1B26443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075" y="5358050"/>
            <a:ext cx="2246924" cy="1499950"/>
          </a:xfrm>
          <a:prstGeom prst="rect">
            <a:avLst/>
          </a:prstGeom>
        </p:spPr>
      </p:pic>
      <p:pic>
        <p:nvPicPr>
          <p:cNvPr id="83" name="Picture 82" descr="GettyImages-578997549_edit.psd">
            <a:extLst>
              <a:ext uri="{FF2B5EF4-FFF2-40B4-BE49-F238E27FC236}">
                <a16:creationId xmlns:a16="http://schemas.microsoft.com/office/drawing/2014/main" xmlns="" id="{747F44D8-2A0A-F543-932C-9AD44E2126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012" y="5353539"/>
            <a:ext cx="2097910" cy="140025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8C259270-EDA7-834C-8BF6-8E9C8F701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17"/>
          <a:stretch/>
        </p:blipFill>
        <p:spPr>
          <a:xfrm>
            <a:off x="4247186" y="-32891"/>
            <a:ext cx="6032500" cy="60325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F43B3B17-4A06-0C4C-A857-1221D92DA9CA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690C1FFD-A057-6D41-929B-B3E920B374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079" y="4129209"/>
            <a:ext cx="3651879" cy="243444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0DE9D9AD-2446-3247-B33C-094421E321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6737" y="2973346"/>
            <a:ext cx="3412482" cy="250282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F5F26B39-6D4A-0747-A164-CDB5C95AF1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38" y="5578974"/>
            <a:ext cx="1517425" cy="101615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0138192F-010F-D241-9768-60EBFA3E78A7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8C6DBCFB-5C5D-4947-89AC-379DA209C0E2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3CFED29-B473-7C47-A6BB-B29B92D80F69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E0DD988D-A5FD-8D46-B0F9-078753899C0D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8D8D2516-7EE7-744B-B727-DE46192042CF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460C5FDF-269C-9F48-8CAF-82F32ECD97DB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A8B1DEA5-801E-3741-AC6A-58A3A45C0632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5D1C15C8-DB09-D945-AC1B-224C2D2B077A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4B8F0F31-BF91-5149-B161-5B1358DE9830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80A49231-4098-8E41-B4EC-A3AAE1114B1C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46D51FFF-7F88-EB4B-8E70-8FD2D57D2E18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9C776B43-9604-F34F-8447-9FC6E0EFCB6E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xmlns="" id="{93AC0765-E893-2A4A-84FB-22E2928F618A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0877BA72-5DDA-8340-848C-9DB84DE14C7A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357A0B65-C56B-4242-B728-A55A0BF5FC12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42F6583C-5CC4-654E-A4BA-B7BD8489EC0A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44066016-9F20-A648-A40A-FA3A01478819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BFDE5619-B467-5948-A8CA-FACDE59D3648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463284A9-1BD1-E641-A07A-CFA43EE000E9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EC911183-A523-5B46-8503-79ED40210847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xmlns="" id="{DA3976E8-1E9F-7045-B775-5E47B4B7A43A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4CC4D703-CA6A-7E4A-9FE9-38E10990CDF8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9E4F0E61-D71F-5A48-8175-9850A1D7B0D6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FDEE77E4-5B79-284C-9248-2E8626B9F760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326806A6-31D5-6D42-BF7B-5578CFF7FEA3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347DCA24-46C4-7549-9A57-7CDC527C586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17023" y="937512"/>
            <a:ext cx="2332295" cy="565705"/>
          </a:xfrm>
          <a:prstGeom prst="rect">
            <a:avLst/>
          </a:prstGeom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xmlns="" id="{03B50470-DA17-BA40-BB0C-ACE6FA16E9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xmlns="" id="{B32F2F3C-5F17-464C-8F93-202B0182C7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xmlns="" id="{C3216344-5297-7C40-8D94-85384E50FE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</p:spTree>
    <p:extLst>
      <p:ext uri="{BB962C8B-B14F-4D97-AF65-F5344CB8AC3E}">
        <p14:creationId xmlns:p14="http://schemas.microsoft.com/office/powerpoint/2010/main" val="4156771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GettyImages-578997549_edit.psd">
            <a:extLst>
              <a:ext uri="{FF2B5EF4-FFF2-40B4-BE49-F238E27FC236}">
                <a16:creationId xmlns:a16="http://schemas.microsoft.com/office/drawing/2014/main" xmlns="" id="{C717A068-DBBC-6549-A0AC-8C151906B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012" y="5353539"/>
            <a:ext cx="2097910" cy="14002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8579833-A08C-7441-BC57-DFC1D1935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546" y="2157017"/>
            <a:ext cx="6421407" cy="39897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D9A9F9E-96B3-AC48-ADB4-607517DDE2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6004" y="2214033"/>
            <a:ext cx="1636963" cy="18584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5F4E46C-21F8-3243-BAAE-857C1B015B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9" y="5964535"/>
            <a:ext cx="2446866" cy="5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115E9BD-3459-1441-86D5-09CE04455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86"/>
          <a:stretch/>
        </p:blipFill>
        <p:spPr>
          <a:xfrm>
            <a:off x="2819399" y="3272363"/>
            <a:ext cx="3242733" cy="3293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7E2426D-51CB-7347-8A37-89EA14215C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6737" y="2973346"/>
            <a:ext cx="3412482" cy="25028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0096DF7-D9F3-5442-8FDE-C25F13E27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38" y="5578974"/>
            <a:ext cx="1517425" cy="101615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F4C311A-15AC-8B4B-9BED-7161A852794D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9178839-108A-D54D-AF33-A9C49079098A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2202EDA-25C6-0648-86BB-DA69CD3236E1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F49D5BE-C024-5249-B53E-AE769BACAB5B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B66D266-682B-A342-8A1E-984CD184AF72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5FB73A4A-20B0-5049-89C7-21AD4DC3DEB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955800" y="5637953"/>
            <a:ext cx="792061" cy="9411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CB8E303-5A89-314A-90CC-CA32C84ED82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7499" y="4114800"/>
            <a:ext cx="2511424" cy="14351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2073F5E-8B33-BD4F-98ED-97DDA8C100B3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F427B63C-32A4-8E4A-8C1F-EDB01E64DF6F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E4437CB-878B-2648-BD53-CB5808F7DD35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6412F7BB-D97D-9C4A-9EC3-C654CC69922B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7411BC66-32DF-594F-96CF-1C3D0684B930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0E3D5570-8C0E-D94D-B429-EA0C9E741E9A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8DEDEEE8-31C4-E647-969B-75C58AAA7EE2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5C1B4F26-1645-464D-A3C2-BF02BBB6FA5B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D45CD4A2-E6D2-AD41-A6F4-1873E48C0BD1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43931009-67E2-3C4C-AEC2-703040910854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09B0D807-1CED-744B-B0C6-FEA9484BBFE7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F47A70F6-89D6-8642-A8DF-834F425E1EE5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F7577AE1-5BD6-5D43-B9C6-638BC9FBFD16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644A833F-EBE2-A741-9AF6-0DA1D74FF314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2BEA7480-58AF-D447-BE12-C70909D534F3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E015F934-8E6B-D847-9D0C-D555EF57D7BF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7EA83D8C-B9B5-5D4C-988D-4D362E0F43F6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E0556888-279D-104E-9FC9-EC9D96533960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CDCD3F99-4FD1-2D43-A7C1-E3C8EEB5C385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AF82E1D6-7A37-1940-997C-592F50620FE4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347DCA24-46C4-7549-9A57-7CDC527C586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117023" y="937512"/>
            <a:ext cx="2332295" cy="565705"/>
          </a:xfrm>
          <a:prstGeom prst="rect">
            <a:avLst/>
          </a:prstGeom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xmlns="" id="{03B50470-DA17-BA40-BB0C-ACE6FA16E9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xmlns="" id="{B32F2F3C-5F17-464C-8F93-202B0182C7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xmlns="" id="{C3216344-5297-7C40-8D94-85384E50FE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</p:spTree>
    <p:extLst>
      <p:ext uri="{BB962C8B-B14F-4D97-AF65-F5344CB8AC3E}">
        <p14:creationId xmlns:p14="http://schemas.microsoft.com/office/powerpoint/2010/main" val="912146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D0F3E6-6D45-4A79-82D8-67D8F9DC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EF9AD-4695-436B-9ED2-93DFE1A2A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6B323F-5448-46AB-BB19-DBCF6C2A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C038A5-67DB-4DDE-BFE7-EEF0A84E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87766"/>
            <a:ext cx="8715376" cy="2787847"/>
          </a:xfr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744AA2-B6FF-41B0-8880-CBB7A1AF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539069"/>
            <a:ext cx="8715376" cy="431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F2C9B4B-AF65-4CD0-BFFC-C585EB8C775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7200" y="5273866"/>
            <a:ext cx="11277600" cy="0"/>
          </a:xfrm>
          <a:prstGeom prst="line">
            <a:avLst/>
          </a:prstGeom>
          <a:ln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7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6" y="1412997"/>
            <a:ext cx="5478783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1412997"/>
            <a:ext cx="5478778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5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7" y="1412997"/>
            <a:ext cx="3546482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3718" y="1412997"/>
            <a:ext cx="3544564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20A71404-69A5-45B6-A2FA-04E08F320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8320" y="1412997"/>
            <a:ext cx="3546477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GettyImages-578997549_edit.psd">
            <a:extLst>
              <a:ext uri="{FF2B5EF4-FFF2-40B4-BE49-F238E27FC236}">
                <a16:creationId xmlns:a16="http://schemas.microsoft.com/office/drawing/2014/main" xmlns="" id="{C717A068-DBBC-6549-A0AC-8C151906B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012" y="5353539"/>
            <a:ext cx="2097910" cy="14002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8579833-A08C-7441-BC57-DFC1D1935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546" y="2157017"/>
            <a:ext cx="6421407" cy="39897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D9A9F9E-96B3-AC48-ADB4-607517DDE2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6004" y="2214033"/>
            <a:ext cx="1636963" cy="18584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5F4E46C-21F8-3243-BAAE-857C1B015B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9" y="5964535"/>
            <a:ext cx="2446866" cy="5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115E9BD-3459-1441-86D5-09CE04455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86"/>
          <a:stretch/>
        </p:blipFill>
        <p:spPr>
          <a:xfrm>
            <a:off x="2819399" y="3272363"/>
            <a:ext cx="3242733" cy="3293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7E2426D-51CB-7347-8A37-89EA14215C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6737" y="2973346"/>
            <a:ext cx="3412482" cy="25028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0096DF7-D9F3-5442-8FDE-C25F13E27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38" y="5578974"/>
            <a:ext cx="1517425" cy="101615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1F4C311A-15AC-8B4B-9BED-7161A852794D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9178839-108A-D54D-AF33-A9C49079098A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2202EDA-25C6-0648-86BB-DA69CD3236E1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F49D5BE-C024-5249-B53E-AE769BACAB5B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B66D266-682B-A342-8A1E-984CD184AF72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5FB73A4A-20B0-5049-89C7-21AD4DC3DEB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955800" y="5637953"/>
            <a:ext cx="792061" cy="9411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CB8E303-5A89-314A-90CC-CA32C84ED82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7499" y="4114800"/>
            <a:ext cx="2511424" cy="14351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2073F5E-8B33-BD4F-98ED-97DDA8C100B3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F427B63C-32A4-8E4A-8C1F-EDB01E64DF6F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E4437CB-878B-2648-BD53-CB5808F7DD35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6412F7BB-D97D-9C4A-9EC3-C654CC69922B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7411BC66-32DF-594F-96CF-1C3D0684B930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0E3D5570-8C0E-D94D-B429-EA0C9E741E9A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8DEDEEE8-31C4-E647-969B-75C58AAA7EE2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5C1B4F26-1645-464D-A3C2-BF02BBB6FA5B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D45CD4A2-E6D2-AD41-A6F4-1873E48C0BD1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43931009-67E2-3C4C-AEC2-703040910854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09B0D807-1CED-744B-B0C6-FEA9484BBFE7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F47A70F6-89D6-8642-A8DF-834F425E1EE5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F7577AE1-5BD6-5D43-B9C6-638BC9FBFD16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644A833F-EBE2-A741-9AF6-0DA1D74FF314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2BEA7480-58AF-D447-BE12-C70909D534F3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E015F934-8E6B-D847-9D0C-D555EF57D7BF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7EA83D8C-B9B5-5D4C-988D-4D362E0F43F6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E0556888-279D-104E-9FC9-EC9D96533960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CDCD3F99-4FD1-2D43-A7C1-E3C8EEB5C385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AF82E1D6-7A37-1940-997C-592F50620FE4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347DCA24-46C4-7549-9A57-7CDC527C586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117023" y="937512"/>
            <a:ext cx="2332295" cy="565705"/>
          </a:xfrm>
          <a:prstGeom prst="rect">
            <a:avLst/>
          </a:prstGeom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xmlns="" id="{084E9CC1-B000-5C41-AAE3-9BB47D12EA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xmlns="" id="{8CDE1699-DCDF-7C4E-9D53-419632C6A4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xmlns="" id="{A80F66E6-A0D3-BB4F-96D0-52A98C1B7B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</p:spTree>
    <p:extLst>
      <p:ext uri="{BB962C8B-B14F-4D97-AF65-F5344CB8AC3E}">
        <p14:creationId xmlns:p14="http://schemas.microsoft.com/office/powerpoint/2010/main" val="2056447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7" y="1412997"/>
            <a:ext cx="2580329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6455" y="1412997"/>
            <a:ext cx="2578410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20A71404-69A5-45B6-A2FA-04E08F320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56018" y="1412997"/>
            <a:ext cx="2578415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21B13753-7B7A-4BCB-8A04-E2CAD8BC9A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145586" y="1412997"/>
            <a:ext cx="2589212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0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38450F-2939-40BB-A926-D9D78513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C74504-C99A-45C9-8BEA-707080C9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972CA9-CF1C-451C-A31A-176779B1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(Non-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479A60FF-A28A-0E4B-AA8F-2077C4F2C2F7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91F2C7B1-53DF-0B4B-89DD-9C97F789B006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39" name="Picture 38" descr="GettyImages-1010852482.psd">
            <a:extLst>
              <a:ext uri="{FF2B5EF4-FFF2-40B4-BE49-F238E27FC236}">
                <a16:creationId xmlns:a16="http://schemas.microsoft.com/office/drawing/2014/main" xmlns="" id="{BEBDDEA0-33AB-EB48-A83F-A12BB84FF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381" r="-1"/>
          <a:stretch/>
        </p:blipFill>
        <p:spPr>
          <a:xfrm>
            <a:off x="9418390" y="825500"/>
            <a:ext cx="2571751" cy="3328066"/>
          </a:xfrm>
          <a:prstGeom prst="rect">
            <a:avLst/>
          </a:prstGeom>
        </p:spPr>
      </p:pic>
      <p:pic>
        <p:nvPicPr>
          <p:cNvPr id="40" name="Picture 39" descr="GettyImages-840826076.psd">
            <a:extLst>
              <a:ext uri="{FF2B5EF4-FFF2-40B4-BE49-F238E27FC236}">
                <a16:creationId xmlns:a16="http://schemas.microsoft.com/office/drawing/2014/main" xmlns="" id="{18677D81-963D-3441-89BE-416E77E753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075" y="5358050"/>
            <a:ext cx="2246924" cy="1499950"/>
          </a:xfrm>
          <a:prstGeom prst="rect">
            <a:avLst/>
          </a:prstGeom>
        </p:spPr>
      </p:pic>
      <p:pic>
        <p:nvPicPr>
          <p:cNvPr id="41" name="Picture 40" descr="GettyImages-578997549_edit.psd">
            <a:extLst>
              <a:ext uri="{FF2B5EF4-FFF2-40B4-BE49-F238E27FC236}">
                <a16:creationId xmlns:a16="http://schemas.microsoft.com/office/drawing/2014/main" xmlns="" id="{BEB1A823-DB99-714B-93E2-9DD5FFA135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012" y="5353539"/>
            <a:ext cx="2097910" cy="14002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81908B9-D3C3-5545-AC23-385117B72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17"/>
          <a:stretch/>
        </p:blipFill>
        <p:spPr>
          <a:xfrm>
            <a:off x="4247186" y="-32891"/>
            <a:ext cx="6032500" cy="60325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696F88E-23CA-5848-8F96-B8F48DECE713}"/>
              </a:ext>
            </a:extLst>
          </p:cNvPr>
          <p:cNvSpPr/>
          <p:nvPr userDrawn="1"/>
        </p:nvSpPr>
        <p:spPr>
          <a:xfrm>
            <a:off x="321959" y="311740"/>
            <a:ext cx="11573708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1C6B128-F147-6649-B10A-D62596976E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079" y="4129209"/>
            <a:ext cx="3651879" cy="243444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81C3D26-CC09-6346-B7C6-359E2925DC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6737" y="2973346"/>
            <a:ext cx="3412482" cy="25028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1B149612-5340-B540-A0D6-471D428C6E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38" y="5578974"/>
            <a:ext cx="1517425" cy="101615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A18F08C9-8F73-CB45-BF09-7DEB6CD54687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62DAC6A5-B15F-614E-9029-2C53A5CD382A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CC162A1-4642-2848-AD90-87B579473635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935BB6A-C39A-4C45-83F4-CD4AB42B7B11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1BCB33BF-E038-E64E-B860-65F195313691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C91EC13C-429C-E047-8362-69A87EFE8BBC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9073C8D-2284-2649-8639-C0CD271F4BC3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D79954F7-C494-284C-81DC-A897DF755FAE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F0B4AAAB-736A-0343-8E43-82D73B98489A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C66DEF01-D955-9B4E-98E1-4FE74DC2AA96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993952FC-2C27-D347-B2E6-6B5C46F9F7AB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DAAADA16-67DA-F94C-87E9-B619F70DBE9F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73AF5B02-AA7C-7E48-9BC2-DDB1ED17B736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489A08C8-096C-3D4C-82A3-98A6943BDF84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68DB138C-C092-184B-9FBB-29CF29FE08FF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76611292-35E6-B441-BAD3-4820F7082C48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92C14132-D972-9B4C-A471-30BF3244BCD2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819BA8EB-B285-714B-B43A-B87BE07AF549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4AB21333-7473-BA4D-A274-6FECB1900E11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1B33ED4E-3809-014C-A6FC-21B25A3A71A0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3EDC9FE7-56E0-9C40-B39F-47BBEF7C5DD5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BA39569A-172B-EC46-9448-943F65DA373F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8C4F44F5-F294-7749-A6A4-76F4B207EB25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F2596D2F-934F-234C-BCD3-E600A7EA799C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74" name="Title 4">
            <a:extLst>
              <a:ext uri="{FF2B5EF4-FFF2-40B4-BE49-F238E27FC236}">
                <a16:creationId xmlns:a16="http://schemas.microsoft.com/office/drawing/2014/main" xmlns="" id="{82A3894B-CD70-7C47-B0F0-AC3EFBB157DB}"/>
              </a:ext>
            </a:extLst>
          </p:cNvPr>
          <p:cNvSpPr txBox="1">
            <a:spLocks/>
          </p:cNvSpPr>
          <p:nvPr userDrawn="1"/>
        </p:nvSpPr>
        <p:spPr>
          <a:xfrm>
            <a:off x="772418" y="625387"/>
            <a:ext cx="4732643" cy="13657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0000"/>
              </a:solidFill>
              <a:latin typeface="Gotham Black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464050DF-A9E6-0F4A-AA6B-96571FC48313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4E568C50-FE55-2C48-9F67-9EB02CFDF10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0384" y="773128"/>
            <a:ext cx="7362336" cy="954993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xmlns="" id="{C364E20D-EDDC-0F4F-975C-9B883B42C8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5627" y="2932678"/>
            <a:ext cx="3360685" cy="514083"/>
          </a:xfrm>
          <a:noFill/>
        </p:spPr>
        <p:txBody>
          <a:bodyPr anchor="t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747573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GettyImages-578997549_edit.psd">
            <a:extLst>
              <a:ext uri="{FF2B5EF4-FFF2-40B4-BE49-F238E27FC236}">
                <a16:creationId xmlns:a16="http://schemas.microsoft.com/office/drawing/2014/main" xmlns="" id="{B729CFCA-89C6-3E44-B73F-AFB7B9F3F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012" y="5353539"/>
            <a:ext cx="2097910" cy="12025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C2094EF0-B136-8A49-9F71-DA8E9F0B8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546" y="872073"/>
            <a:ext cx="6421407" cy="527472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A4050438-E473-3F45-B8B7-4A0AF42F99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6004" y="2214033"/>
            <a:ext cx="1636963" cy="18584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3FF2802-6EF3-A440-A82F-AA2D5F7E60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9" y="5964535"/>
            <a:ext cx="2446866" cy="59289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C5598F4D-CA9B-C841-BCE5-94C932B61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86"/>
          <a:stretch/>
        </p:blipFill>
        <p:spPr>
          <a:xfrm>
            <a:off x="2819399" y="3272363"/>
            <a:ext cx="3242733" cy="329340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7E90926B-B9F6-4C4A-A31F-A83E393B49C6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3246C1BA-AFF1-374E-A7C8-4153124B36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6737" y="2973346"/>
            <a:ext cx="3412482" cy="250282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87443694-9FBD-9740-A343-6D1C071459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38" y="5578974"/>
            <a:ext cx="1517425" cy="1016159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19236289-D431-6843-84CA-C4DB16F7EB05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D44CC6AE-11DC-4946-BBC2-320C999D1EA9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CF59B50E-BF10-B248-8648-8D825AF20675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4F8B877A-F388-B84B-AC4D-9F4C47CAE5A9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E358268B-2FBF-B747-BCBC-4D51E88A56F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955800" y="5637953"/>
            <a:ext cx="792061" cy="9411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C8405120-B002-A84E-ACDE-C659DD2B190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7499" y="4114800"/>
            <a:ext cx="2511424" cy="14351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A8A0A858-6EFF-AF42-BC26-67FC10D47FEB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9984113A-C4DB-114C-B7B6-AA81A0F00F58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29FC937D-9107-D64D-AD9A-10732E89A537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2B9A69B1-CAA9-8942-B42F-3BCBC867C353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15FBC6D5-9897-C142-80A4-1D908A1C2A8E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D1E87954-9471-0D4C-A6B2-198E9FB1CC38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xmlns="" id="{3BEADD42-B9E8-7441-BC6C-38C42316BE3D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AB07192F-978F-B54B-AE4D-9F720F0F54E5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3EAF99E9-D6E8-C14F-996C-ABE94FAFD6D3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11E6834D-BBE2-F74A-B7DF-1C83E258787B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xmlns="" id="{5B2D16BB-0F5F-6143-B600-5A260611796A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4BBD45DF-7977-654B-AF94-E10695306CB0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93D32B56-EA45-2949-B4AB-FDAD0DEF184B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6B24ABBB-4287-0747-819D-D4255C2B5F20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6F305C11-56F6-2842-9041-DF91EEEDA2C3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4BA3F40C-F0B1-C14A-9603-B18A0763D5A0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15E16523-C6C4-0448-A31D-398FB42785A2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A1FAF62C-4EDA-C341-8DC4-34C2FE650E1D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5E4E180-6833-0A45-8F17-56EA5CD53BCA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01E494B3-B7B5-B144-9865-84FA25620E9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60384" y="773128"/>
            <a:ext cx="7362336" cy="954993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xmlns="" id="{C364E20D-EDDC-0F4F-975C-9B883B42C8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5627" y="2932678"/>
            <a:ext cx="3360685" cy="514083"/>
          </a:xfrm>
          <a:noFill/>
        </p:spPr>
        <p:txBody>
          <a:bodyPr anchor="t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985002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DF316B0-5232-4272-ACA5-A0A441C70B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9E41287-15B4-4D76-9024-2EFFF9131479}"/>
                </a:ext>
              </a:extLst>
            </p:cNvPr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6F0CD9-5AAF-428A-A909-ED45D55B32DD}"/>
                </a:ext>
              </a:extLst>
            </p:cNvPr>
            <p:cNvCxnSpPr/>
            <p:nvPr userDrawn="1"/>
          </p:nvCxnSpPr>
          <p:spPr>
            <a:xfrm>
              <a:off x="1173480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DE782274-23AC-46DA-B0EF-58963B578B4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457200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9FC9C555-C386-4586-A67F-B17FBA02CD0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6172200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811ACDAD-DD67-4E67-95E1-5D796F3AFDF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6629401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092165-6319-47CF-8C42-FB33F90F6313}"/>
              </a:ext>
            </a:extLst>
          </p:cNvPr>
          <p:cNvSpPr/>
          <p:nvPr userDrawn="1"/>
        </p:nvSpPr>
        <p:spPr>
          <a:xfrm>
            <a:off x="457197" y="457201"/>
            <a:ext cx="11277601" cy="498598"/>
          </a:xfrm>
          <a:prstGeom prst="rect">
            <a:avLst/>
          </a:prstGeom>
          <a:solidFill>
            <a:schemeClr val="accent6">
              <a:lumMod val="20000"/>
              <a:lumOff val="80000"/>
              <a:alpha val="16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EA4214B-3C8C-4EF5-9D7C-7D84D931E0CE}"/>
              </a:ext>
            </a:extLst>
          </p:cNvPr>
          <p:cNvGrpSpPr/>
          <p:nvPr userDrawn="1"/>
        </p:nvGrpSpPr>
        <p:grpSpPr>
          <a:xfrm>
            <a:off x="457197" y="1412997"/>
            <a:ext cx="11277601" cy="4406778"/>
            <a:chOff x="457197" y="1412997"/>
            <a:chExt cx="11277601" cy="4406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2011920-7715-4BEE-B9C4-E2C288B166E1}"/>
                </a:ext>
              </a:extLst>
            </p:cNvPr>
            <p:cNvSpPr/>
            <p:nvPr userDrawn="1"/>
          </p:nvSpPr>
          <p:spPr>
            <a:xfrm>
              <a:off x="457197" y="1412998"/>
              <a:ext cx="11277601" cy="440677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16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E645587-57C3-470F-963A-9C70816756CE}"/>
                </a:ext>
              </a:extLst>
            </p:cNvPr>
            <p:cNvSpPr/>
            <p:nvPr userDrawn="1"/>
          </p:nvSpPr>
          <p:spPr>
            <a:xfrm>
              <a:off x="1105225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9C8EF24-353C-4BEC-B5C9-13D427441015}"/>
                </a:ext>
              </a:extLst>
            </p:cNvPr>
            <p:cNvSpPr/>
            <p:nvPr userDrawn="1"/>
          </p:nvSpPr>
          <p:spPr>
            <a:xfrm>
              <a:off x="2071376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D21277A-8BFF-462D-A582-AAC201D3A954}"/>
                </a:ext>
              </a:extLst>
            </p:cNvPr>
            <p:cNvSpPr/>
            <p:nvPr userDrawn="1"/>
          </p:nvSpPr>
          <p:spPr>
            <a:xfrm>
              <a:off x="3037527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719A1C93-F55E-473E-AAEF-9CF0DED559AA}"/>
                </a:ext>
              </a:extLst>
            </p:cNvPr>
            <p:cNvSpPr/>
            <p:nvPr userDrawn="1"/>
          </p:nvSpPr>
          <p:spPr>
            <a:xfrm>
              <a:off x="4003678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7450EE76-0A0E-45F0-ABA6-38947524C093}"/>
                </a:ext>
              </a:extLst>
            </p:cNvPr>
            <p:cNvSpPr/>
            <p:nvPr userDrawn="1"/>
          </p:nvSpPr>
          <p:spPr>
            <a:xfrm>
              <a:off x="4969829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93A1CF24-6C0C-42DB-BAA6-B6903EF2DCDC}"/>
                </a:ext>
              </a:extLst>
            </p:cNvPr>
            <p:cNvSpPr/>
            <p:nvPr userDrawn="1"/>
          </p:nvSpPr>
          <p:spPr>
            <a:xfrm>
              <a:off x="5935980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0D093B92-F27D-4DB4-95E0-9E1509AA9D98}"/>
                </a:ext>
              </a:extLst>
            </p:cNvPr>
            <p:cNvSpPr/>
            <p:nvPr userDrawn="1"/>
          </p:nvSpPr>
          <p:spPr>
            <a:xfrm>
              <a:off x="6902131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1E96086-C39D-4670-9C8A-E23BD373C526}"/>
                </a:ext>
              </a:extLst>
            </p:cNvPr>
            <p:cNvSpPr/>
            <p:nvPr userDrawn="1"/>
          </p:nvSpPr>
          <p:spPr>
            <a:xfrm>
              <a:off x="7868282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451F3ADA-165F-4607-BB44-714F8F8903E8}"/>
                </a:ext>
              </a:extLst>
            </p:cNvPr>
            <p:cNvSpPr/>
            <p:nvPr userDrawn="1"/>
          </p:nvSpPr>
          <p:spPr>
            <a:xfrm>
              <a:off x="8834433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1835B2D1-35EA-4C2C-8198-058E710CFAAF}"/>
                </a:ext>
              </a:extLst>
            </p:cNvPr>
            <p:cNvSpPr/>
            <p:nvPr userDrawn="1"/>
          </p:nvSpPr>
          <p:spPr>
            <a:xfrm>
              <a:off x="9800584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8F468487-0E8B-4C7B-B1B7-5A70FF1A32A6}"/>
                </a:ext>
              </a:extLst>
            </p:cNvPr>
            <p:cNvSpPr/>
            <p:nvPr userDrawn="1"/>
          </p:nvSpPr>
          <p:spPr>
            <a:xfrm>
              <a:off x="10766735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idx="1"/>
          </p:nvPr>
        </p:nvSpPr>
        <p:spPr>
          <a:xfrm>
            <a:off x="358924" y="1325131"/>
            <a:ext cx="11493838" cy="4443711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850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2E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D0F3E6-6D45-4A79-82D8-67D8F9DC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EF9AD-4695-436B-9ED2-93DFE1A2A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6B323F-5448-46AB-BB19-DBCF6C2A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C038A5-67DB-4DDE-BFE7-EEF0A84E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79819"/>
            <a:ext cx="8715376" cy="1495794"/>
          </a:xfr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744AA2-B6FF-41B0-8880-CBB7A1AF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539069"/>
            <a:ext cx="8715376" cy="431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F2C9B4B-AF65-4CD0-BFFC-C585EB8C775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7200" y="5273866"/>
            <a:ext cx="11277600" cy="0"/>
          </a:xfrm>
          <a:prstGeom prst="line">
            <a:avLst/>
          </a:prstGeom>
          <a:ln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7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6" y="1412997"/>
            <a:ext cx="5478783" cy="44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1412997"/>
            <a:ext cx="5478778" cy="44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7" y="1412997"/>
            <a:ext cx="3546482" cy="44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3718" y="1412997"/>
            <a:ext cx="3544564" cy="44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20A71404-69A5-45B6-A2FA-04E08F320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8320" y="1412997"/>
            <a:ext cx="3546477" cy="44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4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7" y="1412997"/>
            <a:ext cx="2580329" cy="44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6455" y="1412997"/>
            <a:ext cx="2578410" cy="44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20A71404-69A5-45B6-A2FA-04E08F320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56018" y="1412997"/>
            <a:ext cx="2578415" cy="44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xmlns="" id="{21B13753-7B7A-4BCB-8A04-E2CAD8BC9A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145586" y="1412997"/>
            <a:ext cx="2589212" cy="44067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38450F-2939-40BB-A926-D9D78513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C74504-C99A-45C9-8BEA-707080C9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972CA9-CF1C-451C-A31A-176779B1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DA1FBED-B50C-471D-B4A1-4FA99E3C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C0085A-C9E8-4E4B-8488-EBC84806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7" y="1412999"/>
            <a:ext cx="11277601" cy="4406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xmlns="" id="{E72A2047-A96D-4516-86E9-03C4040C8E59}"/>
              </a:ext>
            </a:extLst>
          </p:cNvPr>
          <p:cNvSpPr>
            <a:spLocks/>
          </p:cNvSpPr>
          <p:nvPr userDrawn="1"/>
        </p:nvSpPr>
        <p:spPr bwMode="auto">
          <a:xfrm>
            <a:off x="11564056" y="6206840"/>
            <a:ext cx="113747" cy="422561"/>
          </a:xfrm>
          <a:custGeom>
            <a:avLst/>
            <a:gdLst>
              <a:gd name="T0" fmla="*/ 232 w 463"/>
              <a:gd name="T1" fmla="*/ 116 h 1720"/>
              <a:gd name="T2" fmla="*/ 0 w 463"/>
              <a:gd name="T3" fmla="*/ 0 h 1720"/>
              <a:gd name="T4" fmla="*/ 0 w 463"/>
              <a:gd name="T5" fmla="*/ 1487 h 1720"/>
              <a:gd name="T6" fmla="*/ 463 w 463"/>
              <a:gd name="T7" fmla="*/ 1720 h 1720"/>
              <a:gd name="T8" fmla="*/ 463 w 463"/>
              <a:gd name="T9" fmla="*/ 1463 h 1720"/>
              <a:gd name="T10" fmla="*/ 232 w 463"/>
              <a:gd name="T11" fmla="*/ 1346 h 1720"/>
              <a:gd name="T12" fmla="*/ 232 w 463"/>
              <a:gd name="T13" fmla="*/ 116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3" h="1720">
                <a:moveTo>
                  <a:pt x="232" y="116"/>
                </a:moveTo>
                <a:lnTo>
                  <a:pt x="0" y="0"/>
                </a:lnTo>
                <a:lnTo>
                  <a:pt x="0" y="1487"/>
                </a:lnTo>
                <a:lnTo>
                  <a:pt x="463" y="1720"/>
                </a:lnTo>
                <a:lnTo>
                  <a:pt x="463" y="1463"/>
                </a:lnTo>
                <a:lnTo>
                  <a:pt x="232" y="1346"/>
                </a:lnTo>
                <a:lnTo>
                  <a:pt x="232" y="1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xmlns="" id="{D2689C47-4455-4AA1-85A1-AA49EA249F5F}"/>
              </a:ext>
            </a:extLst>
          </p:cNvPr>
          <p:cNvSpPr>
            <a:spLocks/>
          </p:cNvSpPr>
          <p:nvPr userDrawn="1"/>
        </p:nvSpPr>
        <p:spPr bwMode="auto">
          <a:xfrm>
            <a:off x="11621053" y="6172200"/>
            <a:ext cx="113747" cy="422561"/>
          </a:xfrm>
          <a:custGeom>
            <a:avLst/>
            <a:gdLst>
              <a:gd name="T0" fmla="*/ 231 w 463"/>
              <a:gd name="T1" fmla="*/ 1604 h 1720"/>
              <a:gd name="T2" fmla="*/ 463 w 463"/>
              <a:gd name="T3" fmla="*/ 1720 h 1720"/>
              <a:gd name="T4" fmla="*/ 463 w 463"/>
              <a:gd name="T5" fmla="*/ 233 h 1720"/>
              <a:gd name="T6" fmla="*/ 0 w 463"/>
              <a:gd name="T7" fmla="*/ 0 h 1720"/>
              <a:gd name="T8" fmla="*/ 0 w 463"/>
              <a:gd name="T9" fmla="*/ 257 h 1720"/>
              <a:gd name="T10" fmla="*/ 231 w 463"/>
              <a:gd name="T11" fmla="*/ 374 h 1720"/>
              <a:gd name="T12" fmla="*/ 231 w 463"/>
              <a:gd name="T13" fmla="*/ 1604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3" h="1720">
                <a:moveTo>
                  <a:pt x="231" y="1604"/>
                </a:moveTo>
                <a:lnTo>
                  <a:pt x="463" y="1720"/>
                </a:lnTo>
                <a:lnTo>
                  <a:pt x="463" y="233"/>
                </a:lnTo>
                <a:lnTo>
                  <a:pt x="0" y="0"/>
                </a:lnTo>
                <a:lnTo>
                  <a:pt x="0" y="257"/>
                </a:lnTo>
                <a:lnTo>
                  <a:pt x="231" y="374"/>
                </a:lnTo>
                <a:lnTo>
                  <a:pt x="231" y="16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DFF9A3B-2203-4B59-BEFF-B22D9965FC0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7200" y="6048375"/>
            <a:ext cx="11277600" cy="0"/>
          </a:xfrm>
          <a:prstGeom prst="line">
            <a:avLst/>
          </a:prstGeom>
          <a:ln cap="rnd">
            <a:solidFill>
              <a:schemeClr val="tx1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534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665" r:id="rId3"/>
    <p:sldLayoutId id="2147483676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710" r:id="rId10"/>
    <p:sldLayoutId id="214748371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​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17145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Trebuchet MS" panose="020B0603020202020204" pitchFamily="34" charset="0"/>
        <a:buChar char="―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DA1FBED-B50C-471D-B4A1-4FA99E3C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C0085A-C9E8-4E4B-8488-EBC84806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7" y="1412999"/>
            <a:ext cx="11277601" cy="4406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xmlns="" id="{5BA0ED69-F9EC-4612-A946-BE050D1E20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64056" y="6172200"/>
            <a:ext cx="170744" cy="457201"/>
            <a:chOff x="4249" y="1683"/>
            <a:chExt cx="695" cy="1861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E72A2047-A96D-4516-86E9-03C4040C8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9" y="1824"/>
              <a:ext cx="463" cy="1720"/>
            </a:xfrm>
            <a:custGeom>
              <a:avLst/>
              <a:gdLst>
                <a:gd name="T0" fmla="*/ 232 w 463"/>
                <a:gd name="T1" fmla="*/ 116 h 1720"/>
                <a:gd name="T2" fmla="*/ 0 w 463"/>
                <a:gd name="T3" fmla="*/ 0 h 1720"/>
                <a:gd name="T4" fmla="*/ 0 w 463"/>
                <a:gd name="T5" fmla="*/ 1487 h 1720"/>
                <a:gd name="T6" fmla="*/ 463 w 463"/>
                <a:gd name="T7" fmla="*/ 1720 h 1720"/>
                <a:gd name="T8" fmla="*/ 463 w 463"/>
                <a:gd name="T9" fmla="*/ 1463 h 1720"/>
                <a:gd name="T10" fmla="*/ 232 w 463"/>
                <a:gd name="T11" fmla="*/ 1346 h 1720"/>
                <a:gd name="T12" fmla="*/ 232 w 463"/>
                <a:gd name="T13" fmla="*/ 116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3" h="1720">
                  <a:moveTo>
                    <a:pt x="232" y="116"/>
                  </a:moveTo>
                  <a:lnTo>
                    <a:pt x="0" y="0"/>
                  </a:lnTo>
                  <a:lnTo>
                    <a:pt x="0" y="1487"/>
                  </a:lnTo>
                  <a:lnTo>
                    <a:pt x="463" y="1720"/>
                  </a:lnTo>
                  <a:lnTo>
                    <a:pt x="463" y="1463"/>
                  </a:lnTo>
                  <a:lnTo>
                    <a:pt x="232" y="1346"/>
                  </a:lnTo>
                  <a:lnTo>
                    <a:pt x="232" y="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D2689C47-4455-4AA1-85A1-AA49EA249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1" y="1683"/>
              <a:ext cx="463" cy="1720"/>
            </a:xfrm>
            <a:custGeom>
              <a:avLst/>
              <a:gdLst>
                <a:gd name="T0" fmla="*/ 231 w 463"/>
                <a:gd name="T1" fmla="*/ 1604 h 1720"/>
                <a:gd name="T2" fmla="*/ 463 w 463"/>
                <a:gd name="T3" fmla="*/ 1720 h 1720"/>
                <a:gd name="T4" fmla="*/ 463 w 463"/>
                <a:gd name="T5" fmla="*/ 233 h 1720"/>
                <a:gd name="T6" fmla="*/ 0 w 463"/>
                <a:gd name="T7" fmla="*/ 0 h 1720"/>
                <a:gd name="T8" fmla="*/ 0 w 463"/>
                <a:gd name="T9" fmla="*/ 257 h 1720"/>
                <a:gd name="T10" fmla="*/ 231 w 463"/>
                <a:gd name="T11" fmla="*/ 374 h 1720"/>
                <a:gd name="T12" fmla="*/ 231 w 463"/>
                <a:gd name="T13" fmla="*/ 1604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3" h="1720">
                  <a:moveTo>
                    <a:pt x="231" y="1604"/>
                  </a:moveTo>
                  <a:lnTo>
                    <a:pt x="463" y="1720"/>
                  </a:lnTo>
                  <a:lnTo>
                    <a:pt x="463" y="233"/>
                  </a:lnTo>
                  <a:lnTo>
                    <a:pt x="0" y="0"/>
                  </a:lnTo>
                  <a:lnTo>
                    <a:pt x="0" y="257"/>
                  </a:lnTo>
                  <a:lnTo>
                    <a:pt x="231" y="374"/>
                  </a:lnTo>
                  <a:lnTo>
                    <a:pt x="231" y="16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DFF9A3B-2203-4B59-BEFF-B22D9965FC0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7200" y="6048375"/>
            <a:ext cx="11277600" cy="0"/>
          </a:xfrm>
          <a:prstGeom prst="line">
            <a:avLst/>
          </a:prstGeom>
          <a:ln cap="rnd">
            <a:solidFill>
              <a:schemeClr val="tx1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5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13" r:id="rId2"/>
    <p:sldLayoutId id="2147483716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12" r:id="rId11"/>
    <p:sldLayoutId id="2147483715" r:id="rId12"/>
    <p:sldLayoutId id="2147483706" r:id="rId13"/>
    <p:sldLayoutId id="214748371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​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17145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Trebuchet MS" panose="020B0603020202020204" pitchFamily="34" charset="0"/>
        <a:buChar char="―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BE2AA0-C336-6B4D-AB70-20EEADC33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009" y="658266"/>
            <a:ext cx="7572678" cy="1112140"/>
          </a:xfrm>
        </p:spPr>
        <p:txBody>
          <a:bodyPr/>
          <a:lstStyle/>
          <a:p>
            <a:r>
              <a:rPr lang="it-IT" sz="3600" dirty="0"/>
              <a:t>Demo per la gestione dati sociali</a:t>
            </a:r>
            <a:br>
              <a:rPr lang="it-IT" sz="3600" dirty="0"/>
            </a:br>
            <a:r>
              <a:rPr lang="it-IT" sz="3600" dirty="0"/>
              <a:t>per l’Emilia-Romagna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F17663F-3E55-DF4C-BB0E-1942CD89A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066" y="2557148"/>
            <a:ext cx="4409718" cy="643253"/>
          </a:xfrm>
        </p:spPr>
        <p:txBody>
          <a:bodyPr/>
          <a:lstStyle/>
          <a:p>
            <a:r>
              <a:rPr lang="it-IT" sz="4000" dirty="0" err="1"/>
              <a:t>After</a:t>
            </a:r>
            <a:r>
              <a:rPr lang="it-IT" sz="4000" dirty="0"/>
              <a:t> 2019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D5A3131-8DCE-1444-BFB0-454877A8A4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066" y="3027572"/>
            <a:ext cx="4409718" cy="289438"/>
          </a:xfrm>
        </p:spPr>
        <p:txBody>
          <a:bodyPr/>
          <a:lstStyle/>
          <a:p>
            <a:r>
              <a:rPr lang="it-IT" sz="1800" dirty="0"/>
              <a:t>Bologna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9DEBFFD-051C-F641-BDA9-181B3BA26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60" y="2539194"/>
            <a:ext cx="2833752" cy="11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ADF3D8-6487-1842-B5DE-91526E9F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Situazione Attuale</a:t>
            </a:r>
          </a:p>
        </p:txBody>
      </p:sp>
      <p:pic>
        <p:nvPicPr>
          <p:cNvPr id="4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xmlns="" id="{DA1B198E-F058-D84B-8E44-200E9F73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472" y="1214438"/>
            <a:ext cx="1303948" cy="1303948"/>
          </a:xfrm>
          <a:prstGeom prst="rect">
            <a:avLst/>
          </a:prstGeom>
          <a:noFill/>
        </p:spPr>
      </p:pic>
      <p:pic>
        <p:nvPicPr>
          <p:cNvPr id="5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xmlns="" id="{B7F0A0C5-2B27-EC46-A48E-324F7F40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905" y="3082614"/>
            <a:ext cx="765237" cy="692772"/>
          </a:xfrm>
          <a:prstGeom prst="rect">
            <a:avLst/>
          </a:prstGeom>
          <a:noFill/>
        </p:spPr>
      </p:pic>
      <p:pic>
        <p:nvPicPr>
          <p:cNvPr id="6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xmlns="" id="{EFB0BDA1-1CFE-624E-8771-7B517406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808" y="562464"/>
            <a:ext cx="1303948" cy="1303948"/>
          </a:xfrm>
          <a:prstGeom prst="rect">
            <a:avLst/>
          </a:prstGeom>
          <a:noFill/>
        </p:spPr>
      </p:pic>
      <p:pic>
        <p:nvPicPr>
          <p:cNvPr id="7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xmlns="" id="{8B860C82-5CD9-9A49-94BE-968766A3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9303" y="1991917"/>
            <a:ext cx="765237" cy="692772"/>
          </a:xfrm>
          <a:prstGeom prst="rect">
            <a:avLst/>
          </a:prstGeom>
          <a:noFill/>
        </p:spPr>
      </p:pic>
      <p:pic>
        <p:nvPicPr>
          <p:cNvPr id="8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xmlns="" id="{D16E4B5B-CC2B-1E48-B13E-F2AE1DC8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430" y="4065480"/>
            <a:ext cx="1303948" cy="1303948"/>
          </a:xfrm>
          <a:prstGeom prst="rect">
            <a:avLst/>
          </a:prstGeom>
          <a:noFill/>
        </p:spPr>
      </p:pic>
      <p:pic>
        <p:nvPicPr>
          <p:cNvPr id="9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xmlns="" id="{C55348AF-B697-6A4C-BD48-5DB573EA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7467" y="795800"/>
            <a:ext cx="765237" cy="692772"/>
          </a:xfrm>
          <a:prstGeom prst="rect">
            <a:avLst/>
          </a:prstGeom>
          <a:noFill/>
        </p:spPr>
      </p:pic>
      <p:pic>
        <p:nvPicPr>
          <p:cNvPr id="10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xmlns="" id="{B675EEDF-A9B2-A849-88DD-2E1869247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9922" y="3937986"/>
            <a:ext cx="1303948" cy="1303948"/>
          </a:xfrm>
          <a:prstGeom prst="rect">
            <a:avLst/>
          </a:prstGeom>
          <a:noFill/>
        </p:spPr>
      </p:pic>
      <p:pic>
        <p:nvPicPr>
          <p:cNvPr id="11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xmlns="" id="{B4ACD68F-444A-7646-8DC3-AA396B3C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796" y="4895548"/>
            <a:ext cx="765237" cy="692772"/>
          </a:xfrm>
          <a:prstGeom prst="rect">
            <a:avLst/>
          </a:prstGeom>
          <a:noFill/>
        </p:spPr>
      </p:pic>
      <p:pic>
        <p:nvPicPr>
          <p:cNvPr id="12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xmlns="" id="{C126D943-5B53-B24C-825F-7146D386E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974" y="2752480"/>
            <a:ext cx="1303948" cy="1303948"/>
          </a:xfrm>
          <a:prstGeom prst="rect">
            <a:avLst/>
          </a:prstGeom>
          <a:noFill/>
        </p:spPr>
      </p:pic>
      <p:pic>
        <p:nvPicPr>
          <p:cNvPr id="13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xmlns="" id="{0D7AE668-D9F7-1B47-ADF4-0504AC11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2362" y="5023042"/>
            <a:ext cx="765237" cy="692772"/>
          </a:xfrm>
          <a:prstGeom prst="rect">
            <a:avLst/>
          </a:prstGeom>
          <a:noFill/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D860653F-678D-8842-AE6B-DC5DB0604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7" y="1412999"/>
            <a:ext cx="11277601" cy="4406776"/>
          </a:xfrm>
        </p:spPr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Frammentazione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Non condivisione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Ripetizione lavoro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Sconoscenza situazione assistiti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Senza informazione per decisioni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Politiche reattive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it-IT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FFB4CC36-DB55-6240-8EE1-0CB05323BD84}"/>
              </a:ext>
            </a:extLst>
          </p:cNvPr>
          <p:cNvSpPr txBox="1">
            <a:spLocks/>
          </p:cNvSpPr>
          <p:nvPr/>
        </p:nvSpPr>
        <p:spPr>
          <a:xfrm>
            <a:off x="5134197" y="5610097"/>
            <a:ext cx="1127760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Strutture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assistenziali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nel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territorio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og.xebialabs.com/wp-content/uploads/2014/12/the-cloud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7" t="7431" r="7456"/>
          <a:stretch/>
        </p:blipFill>
        <p:spPr bwMode="auto">
          <a:xfrm>
            <a:off x="2738912" y="406065"/>
            <a:ext cx="7329631" cy="3428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Soluzione</a:t>
            </a:r>
            <a:r>
              <a:rPr lang="en-US" dirty="0"/>
              <a:t> </a:t>
            </a:r>
            <a:r>
              <a:rPr lang="en-US" dirty="0" err="1"/>
              <a:t>Proposta</a:t>
            </a:r>
            <a:endParaRPr lang="en-US" dirty="0"/>
          </a:p>
        </p:txBody>
      </p:sp>
      <p:pic>
        <p:nvPicPr>
          <p:cNvPr id="5" name="image6.png" descr="http://softmaster.com/wp-content/uploads/2013/07/Repor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198" y="1899424"/>
            <a:ext cx="857819" cy="961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</p:pic>
      <p:sp>
        <p:nvSpPr>
          <p:cNvPr id="6" name="Shape 1321"/>
          <p:cNvSpPr/>
          <p:nvPr/>
        </p:nvSpPr>
        <p:spPr>
          <a:xfrm>
            <a:off x="5081117" y="2841754"/>
            <a:ext cx="20843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algn="ctr"/>
            <a:r>
              <a:rPr lang="es-ES" sz="1800" b="1" dirty="0" err="1">
                <a:solidFill>
                  <a:srgbClr val="002060"/>
                </a:solidFill>
                <a:uFillTx/>
                <a:latin typeface="+mj-lt"/>
                <a:ea typeface="Arial Rounded MT Bold" charset="0"/>
                <a:cs typeface="Arial Rounded MT Bold" charset="0"/>
              </a:rPr>
              <a:t>Analytics</a:t>
            </a:r>
            <a:endParaRPr sz="1800" b="1" dirty="0">
              <a:solidFill>
                <a:srgbClr val="002060"/>
              </a:solidFill>
              <a:uFillTx/>
              <a:latin typeface="+mj-lt"/>
              <a:ea typeface="Arial Rounded MT Bold" charset="0"/>
              <a:cs typeface="Arial Rounded MT Bold" charset="0"/>
            </a:endParaRPr>
          </a:p>
        </p:txBody>
      </p:sp>
      <p:grpSp>
        <p:nvGrpSpPr>
          <p:cNvPr id="7" name="Group 1325"/>
          <p:cNvGrpSpPr/>
          <p:nvPr/>
        </p:nvGrpSpPr>
        <p:grpSpPr>
          <a:xfrm>
            <a:off x="3408771" y="2041863"/>
            <a:ext cx="1567228" cy="1407142"/>
            <a:chOff x="-92467" y="0"/>
            <a:chExt cx="984764" cy="909244"/>
          </a:xfrm>
        </p:grpSpPr>
        <p:sp>
          <p:nvSpPr>
            <p:cNvPr id="8" name="Shape 1323"/>
            <p:cNvSpPr/>
            <p:nvPr/>
          </p:nvSpPr>
          <p:spPr>
            <a:xfrm>
              <a:off x="-92467" y="491610"/>
              <a:ext cx="984764" cy="417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1"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800" dirty="0">
                  <a:solidFill>
                    <a:srgbClr val="002060"/>
                  </a:solidFill>
                  <a:latin typeface="+mj-lt"/>
                  <a:ea typeface="Arial Rounded MT Bold" charset="0"/>
                  <a:cs typeface="Arial Rounded MT Bold" charset="0"/>
                </a:rPr>
                <a:t>Dossier</a:t>
              </a:r>
            </a:p>
            <a:p>
              <a:r>
                <a:rPr lang="en-US" sz="1800" dirty="0" err="1">
                  <a:solidFill>
                    <a:srgbClr val="002060"/>
                  </a:solidFill>
                  <a:latin typeface="+mj-lt"/>
                  <a:ea typeface="Arial Rounded MT Bold" charset="0"/>
                  <a:cs typeface="Arial Rounded MT Bold" charset="0"/>
                </a:rPr>
                <a:t>Sociale</a:t>
              </a:r>
              <a:endParaRPr lang="en-US" sz="1800" dirty="0">
                <a:solidFill>
                  <a:srgbClr val="002060"/>
                </a:solidFill>
                <a:latin typeface="+mj-lt"/>
                <a:ea typeface="Arial Rounded MT Bold" charset="0"/>
                <a:cs typeface="Arial Rounded MT Bold" charset="0"/>
              </a:endParaRPr>
            </a:p>
          </p:txBody>
        </p:sp>
        <p:pic>
          <p:nvPicPr>
            <p:cNvPr id="9" name="image7.png" descr="https://www.webpt.com/sites/default/files/images/icon-documentatio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314" y="0"/>
              <a:ext cx="457201" cy="457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Shape 1335"/>
          <p:cNvSpPr/>
          <p:nvPr/>
        </p:nvSpPr>
        <p:spPr>
          <a:xfrm>
            <a:off x="6755273" y="2771313"/>
            <a:ext cx="227986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algn="ctr"/>
            <a:r>
              <a:rPr lang="es-ES" sz="1800" b="1" dirty="0" err="1">
                <a:solidFill>
                  <a:srgbClr val="002060"/>
                </a:solidFill>
                <a:uFillTx/>
                <a:latin typeface="+mj-lt"/>
                <a:ea typeface="Arial Rounded MT Bold" charset="0"/>
                <a:cs typeface="Arial Rounded MT Bold" charset="0"/>
              </a:rPr>
              <a:t>Identificazione</a:t>
            </a:r>
            <a:endParaRPr lang="es-ES" sz="1800" b="1" dirty="0">
              <a:solidFill>
                <a:srgbClr val="002060"/>
              </a:solidFill>
              <a:uFillTx/>
              <a:latin typeface="+mj-lt"/>
              <a:ea typeface="Arial Rounded MT Bold" charset="0"/>
              <a:cs typeface="Arial Rounded MT Bold" charset="0"/>
            </a:endParaRPr>
          </a:p>
          <a:p>
            <a:pPr algn="ctr"/>
            <a:r>
              <a:rPr lang="es-ES" b="1" dirty="0" err="1">
                <a:solidFill>
                  <a:srgbClr val="002060"/>
                </a:solidFill>
                <a:latin typeface="+mj-lt"/>
                <a:ea typeface="Arial Rounded MT Bold" charset="0"/>
                <a:cs typeface="Arial Rounded MT Bold" charset="0"/>
              </a:rPr>
              <a:t>Pazienti</a:t>
            </a:r>
            <a:r>
              <a:rPr lang="es-ES" b="1" dirty="0">
                <a:solidFill>
                  <a:srgbClr val="002060"/>
                </a:solidFill>
                <a:latin typeface="+mj-lt"/>
                <a:ea typeface="Arial Rounded MT Bold" charset="0"/>
                <a:cs typeface="Arial Rounded MT Bold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+mj-lt"/>
                <a:ea typeface="Arial Rounded MT Bold" charset="0"/>
                <a:cs typeface="Arial Rounded MT Bold" charset="0"/>
              </a:rPr>
              <a:t>Vulnerabili</a:t>
            </a:r>
            <a:endParaRPr sz="1800" b="1" dirty="0">
              <a:solidFill>
                <a:srgbClr val="002060"/>
              </a:solidFill>
              <a:uFillTx/>
              <a:latin typeface="+mj-lt"/>
              <a:ea typeface="Arial Rounded MT Bold" charset="0"/>
              <a:cs typeface="Arial Rounded MT Bold" charset="0"/>
            </a:endParaRPr>
          </a:p>
        </p:txBody>
      </p:sp>
      <p:pic>
        <p:nvPicPr>
          <p:cNvPr id="16" name="image17.png" descr="http://paupress.com/wp-content/uploads/2014/08/profile_icon_flexibleProfi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455" y="1826087"/>
            <a:ext cx="1132112" cy="1000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</p:pic>
      <p:cxnSp>
        <p:nvCxnSpPr>
          <p:cNvPr id="14" name="Conector recto de flecha 13"/>
          <p:cNvCxnSpPr/>
          <p:nvPr/>
        </p:nvCxnSpPr>
        <p:spPr bwMode="auto">
          <a:xfrm flipV="1">
            <a:off x="2205590" y="3167026"/>
            <a:ext cx="801511" cy="56178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1" name="Conector recto de flecha 20"/>
          <p:cNvCxnSpPr>
            <a:cxnSpLocks/>
          </p:cNvCxnSpPr>
          <p:nvPr/>
        </p:nvCxnSpPr>
        <p:spPr bwMode="auto">
          <a:xfrm flipV="1">
            <a:off x="6127624" y="3815149"/>
            <a:ext cx="0" cy="88311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5" name="Conector recto de flecha 24"/>
          <p:cNvCxnSpPr/>
          <p:nvPr/>
        </p:nvCxnSpPr>
        <p:spPr bwMode="auto">
          <a:xfrm flipH="1" flipV="1">
            <a:off x="8999404" y="3500976"/>
            <a:ext cx="599833" cy="55631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xmlns="" id="{3474F03A-C1FB-0544-88BC-EE880294E897}"/>
              </a:ext>
            </a:extLst>
          </p:cNvPr>
          <p:cNvCxnSpPr>
            <a:cxnSpLocks/>
          </p:cNvCxnSpPr>
          <p:nvPr/>
        </p:nvCxnSpPr>
        <p:spPr bwMode="auto">
          <a:xfrm flipV="1">
            <a:off x="3684222" y="3826226"/>
            <a:ext cx="536274" cy="87204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xmlns="" id="{9A40E160-D826-CC4E-AB2D-F41EB6540EE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75790" y="3691754"/>
            <a:ext cx="248869" cy="90222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pic>
        <p:nvPicPr>
          <p:cNvPr id="27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xmlns="" id="{2C386930-DB91-4748-AB38-CC259EA39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109" y="3604734"/>
            <a:ext cx="1303948" cy="1303948"/>
          </a:xfrm>
          <a:prstGeom prst="rect">
            <a:avLst/>
          </a:prstGeom>
          <a:noFill/>
        </p:spPr>
      </p:pic>
      <p:pic>
        <p:nvPicPr>
          <p:cNvPr id="28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xmlns="" id="{C980A809-3227-434E-8D29-468D5ABB6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4241" y="4642603"/>
            <a:ext cx="765237" cy="692772"/>
          </a:xfrm>
          <a:prstGeom prst="rect">
            <a:avLst/>
          </a:prstGeom>
          <a:noFill/>
        </p:spPr>
      </p:pic>
      <p:pic>
        <p:nvPicPr>
          <p:cNvPr id="29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xmlns="" id="{4BDD1B17-CBCC-7D4E-A333-2AC150C9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311" y="4545253"/>
            <a:ext cx="1303948" cy="1303948"/>
          </a:xfrm>
          <a:prstGeom prst="rect">
            <a:avLst/>
          </a:prstGeom>
          <a:noFill/>
        </p:spPr>
      </p:pic>
      <p:pic>
        <p:nvPicPr>
          <p:cNvPr id="30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xmlns="" id="{43E9C2C5-2436-9F42-886A-8D065A2C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4259" y="4908682"/>
            <a:ext cx="765237" cy="692772"/>
          </a:xfrm>
          <a:prstGeom prst="rect">
            <a:avLst/>
          </a:prstGeom>
          <a:noFill/>
        </p:spPr>
      </p:pic>
      <p:pic>
        <p:nvPicPr>
          <p:cNvPr id="31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xmlns="" id="{CED8B01D-02CB-3F47-941E-4DB6E59A3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676" y="4549503"/>
            <a:ext cx="1303948" cy="1303948"/>
          </a:xfrm>
          <a:prstGeom prst="rect">
            <a:avLst/>
          </a:prstGeom>
          <a:noFill/>
        </p:spPr>
      </p:pic>
      <p:pic>
        <p:nvPicPr>
          <p:cNvPr id="32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xmlns="" id="{04553115-4BCB-7F4E-9212-35E50A59F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624" y="4912932"/>
            <a:ext cx="765237" cy="692772"/>
          </a:xfrm>
          <a:prstGeom prst="rect">
            <a:avLst/>
          </a:prstGeom>
          <a:noFill/>
        </p:spPr>
      </p:pic>
      <p:pic>
        <p:nvPicPr>
          <p:cNvPr id="33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xmlns="" id="{65F77BB0-8B7F-F74D-8F44-27F2E8246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383" y="4539746"/>
            <a:ext cx="1303948" cy="1303948"/>
          </a:xfrm>
          <a:prstGeom prst="rect">
            <a:avLst/>
          </a:prstGeom>
          <a:noFill/>
        </p:spPr>
      </p:pic>
      <p:pic>
        <p:nvPicPr>
          <p:cNvPr id="34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xmlns="" id="{05FF9E87-9271-BE48-A9F6-ADD97045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331" y="4903175"/>
            <a:ext cx="765237" cy="692772"/>
          </a:xfrm>
          <a:prstGeom prst="rect">
            <a:avLst/>
          </a:prstGeom>
          <a:noFill/>
        </p:spPr>
      </p:pic>
      <p:pic>
        <p:nvPicPr>
          <p:cNvPr id="35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xmlns="" id="{67F54A86-D6F5-DD46-973B-88056DFE8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404" y="4176317"/>
            <a:ext cx="1303948" cy="1303948"/>
          </a:xfrm>
          <a:prstGeom prst="rect">
            <a:avLst/>
          </a:prstGeom>
          <a:noFill/>
        </p:spPr>
      </p:pic>
      <p:pic>
        <p:nvPicPr>
          <p:cNvPr id="36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xmlns="" id="{CDC42F4C-6EFD-9145-B966-F8595AF8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2905" y="3856731"/>
            <a:ext cx="765237" cy="692772"/>
          </a:xfrm>
          <a:prstGeom prst="rect">
            <a:avLst/>
          </a:prstGeom>
          <a:noFill/>
        </p:spPr>
      </p:pic>
      <p:sp>
        <p:nvSpPr>
          <p:cNvPr id="37" name="Título 1">
            <a:extLst>
              <a:ext uri="{FF2B5EF4-FFF2-40B4-BE49-F238E27FC236}">
                <a16:creationId xmlns:a16="http://schemas.microsoft.com/office/drawing/2014/main" xmlns="" id="{B7ADC6F5-6BCC-6641-8CCB-22DE8A54AD72}"/>
              </a:ext>
            </a:extLst>
          </p:cNvPr>
          <p:cNvSpPr txBox="1">
            <a:spLocks/>
          </p:cNvSpPr>
          <p:nvPr/>
        </p:nvSpPr>
        <p:spPr>
          <a:xfrm>
            <a:off x="3684222" y="5676202"/>
            <a:ext cx="1127760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Strutture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assistenziali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nel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territorio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ADF3D8-6487-1842-B5DE-91526E9F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Standardizzazione della Informazione Sociale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CD5D5C6-BB3A-3146-8A64-47D33355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Modello dati standard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Velocissimo per</a:t>
            </a:r>
          </a:p>
          <a:p>
            <a:pPr marL="742950" lvl="1" indent="-457200">
              <a:buFont typeface="Courier New" panose="02070309020205020404" pitchFamily="49" charset="0"/>
              <a:buChar char="o"/>
            </a:pPr>
            <a:r>
              <a:rPr lang="it-IT" dirty="0"/>
              <a:t>implementazione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Formato semplice XML-</a:t>
            </a:r>
            <a:r>
              <a:rPr lang="it-IT" dirty="0" err="1"/>
              <a:t>based</a:t>
            </a:r>
            <a:endParaRPr lang="it-IT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Flessibile e robusto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5773F44-4613-D14C-8A6F-6D3732502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058" y="1180838"/>
            <a:ext cx="6226629" cy="4871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3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ADF3D8-6487-1842-B5DE-91526E9F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Dossier Sociale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CD5D5C6-BB3A-3146-8A64-47D33355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Consolidazione di dati </a:t>
            </a:r>
          </a:p>
          <a:p>
            <a:pPr marL="742950" lvl="1" indent="-457200">
              <a:buFont typeface="Courier New" panose="02070309020205020404" pitchFamily="49" charset="0"/>
              <a:buChar char="o"/>
            </a:pPr>
            <a:r>
              <a:rPr lang="it-IT" dirty="0"/>
              <a:t>da tutte le fonti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Applicativo trasversale</a:t>
            </a:r>
          </a:p>
          <a:p>
            <a:pPr marL="742950" lvl="1" indent="-457200">
              <a:buFont typeface="Courier New" panose="02070309020205020404" pitchFamily="49" charset="0"/>
              <a:buChar char="o"/>
            </a:pPr>
            <a:r>
              <a:rPr lang="it-IT" dirty="0"/>
              <a:t>per tutti gli utenti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Identificazione unica</a:t>
            </a:r>
          </a:p>
          <a:p>
            <a:pPr marL="742950" lvl="1" indent="-457200">
              <a:buFont typeface="Courier New" panose="02070309020205020404" pitchFamily="49" charset="0"/>
              <a:buChar char="o"/>
            </a:pPr>
            <a:r>
              <a:rPr lang="it-IT" dirty="0"/>
              <a:t>degli assistiti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Applicativo Responsive</a:t>
            </a:r>
          </a:p>
          <a:p>
            <a:pPr marL="742950" lvl="1" indent="-457200">
              <a:buFont typeface="Courier New" panose="02070309020205020404" pitchFamily="49" charset="0"/>
              <a:buChar char="o"/>
            </a:pPr>
            <a:r>
              <a:rPr lang="it-IT" dirty="0"/>
              <a:t>per tutti i dispositivi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FF6A1F4-7528-8D4B-8881-853101AA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213" y="868712"/>
            <a:ext cx="7924159" cy="432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C6B28B4-F575-4A4D-8357-97BB6FBE8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792" y="3131005"/>
            <a:ext cx="198415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7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ADF3D8-6487-1842-B5DE-91526E9F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Business Intelligence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CD5D5C6-BB3A-3146-8A64-47D33355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Panoramica Popolazione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Controllo metriche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Identificazione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Evoluzione Politiche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Decisione più informate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Politiche pro-attive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it-IT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F054D08-7449-F642-B862-554EFB8A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034" y="1038225"/>
            <a:ext cx="7127393" cy="4757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30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ADF3D8-6487-1842-B5DE-91526E9F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Identificazione Gruppi Assistiti vulnerabili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CD5D5C6-BB3A-3146-8A64-47D33355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Evidenziazione Condizioni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Geo referenziazione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dirty="0"/>
              <a:t>Liste dettagliate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it-IT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it-IT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425D51B-3D2B-B44B-B001-1F090276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88" y="1038225"/>
            <a:ext cx="7281480" cy="496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4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53BA1F-D373-4540-AA33-23017CACB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i="1" dirty="0"/>
              <a:t>Grazie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1AB6B9A-E079-F74F-81BE-3438E17C7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574" y="623308"/>
            <a:ext cx="2833752" cy="114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6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Systems Dark">
  <a:themeElements>
    <a:clrScheme name="Intersystems">
      <a:dk1>
        <a:srgbClr val="2F3541"/>
      </a:dk1>
      <a:lt1>
        <a:sysClr val="window" lastClr="FFFFFF"/>
      </a:lt1>
      <a:dk2>
        <a:srgbClr val="27318A"/>
      </a:dk2>
      <a:lt2>
        <a:srgbClr val="E8E8E8"/>
      </a:lt2>
      <a:accent1>
        <a:srgbClr val="00A99D"/>
      </a:accent1>
      <a:accent2>
        <a:srgbClr val="62A5E5"/>
      </a:accent2>
      <a:accent3>
        <a:srgbClr val="FBDF3C"/>
      </a:accent3>
      <a:accent4>
        <a:srgbClr val="FB7F41"/>
      </a:accent4>
      <a:accent5>
        <a:srgbClr val="9A6ED1"/>
      </a:accent5>
      <a:accent6>
        <a:srgbClr val="910844"/>
      </a:accent6>
      <a:hlink>
        <a:srgbClr val="62A5E5"/>
      </a:hlink>
      <a:folHlink>
        <a:srgbClr val="00A99D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>
              <a:lumMod val="60000"/>
              <a:lumOff val="4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110000"/>
          </a:lnSpc>
          <a:spcBef>
            <a:spcPts val="600"/>
          </a:spcBef>
          <a:spcAft>
            <a:spcPts val="300"/>
          </a:spcAft>
          <a:buFont typeface="Arial" panose="020B0604020202020204" pitchFamily="34" charset="0"/>
          <a:buChar char="​"/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959E3B7-9089-ED4E-9DA2-535BECE3550D}" vid="{5C202017-5120-0D4C-9461-796565966CAA}"/>
    </a:ext>
  </a:extLst>
</a:theme>
</file>

<file path=ppt/theme/theme2.xml><?xml version="1.0" encoding="utf-8"?>
<a:theme xmlns:a="http://schemas.openxmlformats.org/drawingml/2006/main" name="1_InterSystems Light">
  <a:themeElements>
    <a:clrScheme name="Intersystems 2017">
      <a:dk1>
        <a:srgbClr val="2F3541"/>
      </a:dk1>
      <a:lt1>
        <a:sysClr val="window" lastClr="FFFFFF"/>
      </a:lt1>
      <a:dk2>
        <a:srgbClr val="27318A"/>
      </a:dk2>
      <a:lt2>
        <a:srgbClr val="E8E8E8"/>
      </a:lt2>
      <a:accent1>
        <a:srgbClr val="00A99D"/>
      </a:accent1>
      <a:accent2>
        <a:srgbClr val="62A5E5"/>
      </a:accent2>
      <a:accent3>
        <a:srgbClr val="FBDF3C"/>
      </a:accent3>
      <a:accent4>
        <a:srgbClr val="FB7F41"/>
      </a:accent4>
      <a:accent5>
        <a:srgbClr val="9A6ED1"/>
      </a:accent5>
      <a:accent6>
        <a:srgbClr val="910844"/>
      </a:accent6>
      <a:hlink>
        <a:srgbClr val="62A5E5"/>
      </a:hlink>
      <a:folHlink>
        <a:srgbClr val="00A99D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>
              <a:lumMod val="60000"/>
              <a:lumOff val="4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110000"/>
          </a:lnSpc>
          <a:spcBef>
            <a:spcPts val="600"/>
          </a:spcBef>
          <a:spcAft>
            <a:spcPts val="300"/>
          </a:spcAft>
          <a:buFont typeface="Arial" panose="020B0604020202020204" pitchFamily="34" charset="0"/>
          <a:buChar char="​"/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959E3B7-9089-ED4E-9DA2-535BECE3550D}" vid="{A0AC7327-DD95-664C-9053-64464CAD9D5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79539D6DFFE1408F821384669EFC9C" ma:contentTypeVersion="13" ma:contentTypeDescription="Create a new document." ma:contentTypeScope="" ma:versionID="c7aad140afc7601d5308efa24b59dad8">
  <xsd:schema xmlns:xsd="http://www.w3.org/2001/XMLSchema" xmlns:xs="http://www.w3.org/2001/XMLSchema" xmlns:p="http://schemas.microsoft.com/office/2006/metadata/properties" xmlns:ns3="6c4248c5-f577-4400-add8-1f7ddef667b7" xmlns:ns4="e9303220-80ed-4ac2-bf73-d1f85f6b57a0" targetNamespace="http://schemas.microsoft.com/office/2006/metadata/properties" ma:root="true" ma:fieldsID="a0babbd92eed3291024e1dd4151aed09" ns3:_="" ns4:_="">
    <xsd:import namespace="6c4248c5-f577-4400-add8-1f7ddef667b7"/>
    <xsd:import namespace="e9303220-80ed-4ac2-bf73-d1f85f6b57a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248c5-f577-4400-add8-1f7ddef667b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03220-80ed-4ac2-bf73-d1f85f6b57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CDAE1B-3BEC-4D28-9EF1-C0615BAB5E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4248c5-f577-4400-add8-1f7ddef667b7"/>
    <ds:schemaRef ds:uri="e9303220-80ed-4ac2-bf73-d1f85f6b57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D7CFF8-5D24-4F00-B090-47276AF0139E}">
  <ds:schemaRefs>
    <ds:schemaRef ds:uri="http://purl.org/dc/elements/1.1/"/>
    <ds:schemaRef ds:uri="http://schemas.microsoft.com/office/2006/metadata/properties"/>
    <ds:schemaRef ds:uri="e9303220-80ed-4ac2-bf73-d1f85f6b57a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c4248c5-f577-4400-add8-1f7ddef667b7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55CCA99-B161-4F76-9F70-556BBD0CA7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InterSystems Dark</Template>
  <TotalTime>167</TotalTime>
  <Words>107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 Rounded MT Bold</vt:lpstr>
      <vt:lpstr>Calibri</vt:lpstr>
      <vt:lpstr>Courier New</vt:lpstr>
      <vt:lpstr>Gotham Black</vt:lpstr>
      <vt:lpstr>Gotham Book</vt:lpstr>
      <vt:lpstr>Trebuchet MS</vt:lpstr>
      <vt:lpstr>InterSystems Dark</vt:lpstr>
      <vt:lpstr>1_InterSystems Light</vt:lpstr>
      <vt:lpstr>Demo per la gestione dati sociali per l’Emilia-Romagna</vt:lpstr>
      <vt:lpstr>Situazione Attuale</vt:lpstr>
      <vt:lpstr>Soluzione Proposta</vt:lpstr>
      <vt:lpstr>Standardizzazione della Informazione Sociale</vt:lpstr>
      <vt:lpstr>Dossier Sociale</vt:lpstr>
      <vt:lpstr>Business Intelligence</vt:lpstr>
      <vt:lpstr>Identificazione Gruppi Assistiti vulnerabili</vt:lpstr>
      <vt:lpstr>Grazie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(40pt)</dc:title>
  <dc:creator>Lauren Geismar</dc:creator>
  <cp:lastModifiedBy>IMS-4</cp:lastModifiedBy>
  <cp:revision>18</cp:revision>
  <cp:lastPrinted>2018-10-31T21:15:01Z</cp:lastPrinted>
  <dcterms:created xsi:type="dcterms:W3CDTF">2019-09-05T02:04:53Z</dcterms:created>
  <dcterms:modified xsi:type="dcterms:W3CDTF">2019-10-24T07:48:22Z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0x0101009179539D6DFFE1408F821384669EFC9C</vt:lpwstr>
  </property>
</Properties>
</file>